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58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9425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7125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2662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37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342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3485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8668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3194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257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8726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0420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38686-C2EA-4020-A3E4-D10842B70F83}" type="datetimeFigureOut">
              <a:rPr kumimoji="1" lang="ja-JP" altLang="en-US" smtClean="0"/>
              <a:t>2018/1/18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3882-35D6-45C9-96D3-63017E25EC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1005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単位集計表　改善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15SE019</a:t>
            </a:r>
            <a:r>
              <a:rPr kumimoji="1" lang="ja-JP" altLang="en-US" dirty="0" smtClean="0"/>
              <a:t>　池田　竜平</a:t>
            </a:r>
            <a:endParaRPr kumimoji="1" lang="en-US" altLang="ja-JP" dirty="0" smtClean="0"/>
          </a:p>
          <a:p>
            <a:r>
              <a:rPr lang="en-US" altLang="ja-JP" dirty="0" smtClean="0"/>
              <a:t>15SE034</a:t>
            </a:r>
            <a:r>
              <a:rPr lang="ja-JP" altLang="en-US" dirty="0" smtClean="0"/>
              <a:t>　加藤舞</a:t>
            </a:r>
            <a:endParaRPr lang="en-US" altLang="ja-JP" dirty="0" smtClean="0"/>
          </a:p>
          <a:p>
            <a:r>
              <a:rPr kumimoji="1" lang="en-US" altLang="ja-JP" dirty="0" smtClean="0"/>
              <a:t>15se050  </a:t>
            </a:r>
            <a:r>
              <a:rPr kumimoji="1" lang="ja-JP" altLang="en-US" smtClean="0"/>
              <a:t>三輪　峻大</a:t>
            </a:r>
            <a:r>
              <a:rPr kumimoji="1" lang="ja-JP" altLang="en-US" dirty="0" smtClean="0"/>
              <a:t>　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39549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dirty="0" smtClean="0"/>
              <a:t>問題点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kumimoji="1" lang="en-US" altLang="ja-JP" dirty="0" smtClean="0"/>
          </a:p>
          <a:p>
            <a:pPr marL="0" indent="0" algn="ctr">
              <a:buNone/>
            </a:pPr>
            <a:endParaRPr lang="en-US" altLang="ja-JP" dirty="0"/>
          </a:p>
          <a:p>
            <a:pPr marL="0" indent="0" algn="ctr">
              <a:buNone/>
            </a:pPr>
            <a:endParaRPr kumimoji="1" lang="en-US" altLang="ja-JP" dirty="0" smtClean="0"/>
          </a:p>
          <a:p>
            <a:pPr marL="0" indent="0" algn="ctr">
              <a:buNone/>
            </a:pPr>
            <a:r>
              <a:rPr kumimoji="1" lang="ja-JP" altLang="en-US" dirty="0" smtClean="0"/>
              <a:t>南山大学の単位集計表の見やすさの改善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6274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ja-JP" altLang="en-US" dirty="0" smtClean="0"/>
              <a:t>現状分析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kumimoji="1" lang="ja-JP" altLang="en-US" dirty="0" smtClean="0"/>
              <a:t>見ずらい　</a:t>
            </a:r>
            <a:endParaRPr kumimoji="1" lang="en-US" altLang="ja-JP" dirty="0" smtClean="0"/>
          </a:p>
          <a:p>
            <a:r>
              <a:rPr lang="ja-JP" altLang="en-US" dirty="0" smtClean="0"/>
              <a:t>名</a:t>
            </a:r>
            <a:r>
              <a:rPr kumimoji="1" lang="ja-JP" altLang="en-US" dirty="0" smtClean="0"/>
              <a:t>前の説明がない</a:t>
            </a:r>
            <a:endParaRPr kumimoji="1" lang="en-US" altLang="ja-JP" dirty="0" smtClean="0"/>
          </a:p>
          <a:p>
            <a:r>
              <a:rPr lang="ja-JP" altLang="en-US" dirty="0" smtClean="0"/>
              <a:t>理系専門科目のみの</a:t>
            </a:r>
            <a:r>
              <a:rPr lang="en-US" altLang="ja-JP" dirty="0" smtClean="0"/>
              <a:t>GPA</a:t>
            </a:r>
            <a:r>
              <a:rPr lang="ja-JP" altLang="en-US" dirty="0" smtClean="0"/>
              <a:t>記載があると良い</a:t>
            </a:r>
            <a:endParaRPr lang="en-US" altLang="ja-JP" dirty="0" smtClean="0"/>
          </a:p>
          <a:p>
            <a:r>
              <a:rPr kumimoji="1" lang="ja-JP" altLang="en-US" dirty="0" smtClean="0"/>
              <a:t>色分けや段落分けがないので見ずらい</a:t>
            </a:r>
            <a:endParaRPr kumimoji="1" lang="en-US" altLang="ja-JP" dirty="0" smtClean="0"/>
          </a:p>
          <a:p>
            <a:r>
              <a:rPr kumimoji="1" lang="en-US" altLang="ja-JP" dirty="0" smtClean="0"/>
              <a:t>JABEE</a:t>
            </a:r>
            <a:r>
              <a:rPr kumimoji="1" lang="ja-JP" altLang="en-US" dirty="0" smtClean="0"/>
              <a:t>・教職に必要な単位の表示</a:t>
            </a:r>
            <a:endParaRPr lang="en-US" altLang="ja-JP" dirty="0" smtClean="0"/>
          </a:p>
          <a:p>
            <a:r>
              <a:rPr kumimoji="1" lang="ja-JP" altLang="en-US" dirty="0" smtClean="0"/>
              <a:t>合計が分かりにくい</a:t>
            </a:r>
            <a:endParaRPr kumimoji="1" lang="en-US" altLang="ja-JP" dirty="0" smtClean="0"/>
          </a:p>
          <a:p>
            <a:r>
              <a:rPr lang="ja-JP" altLang="en-US" dirty="0" smtClean="0"/>
              <a:t>テーマ</a:t>
            </a:r>
            <a:r>
              <a:rPr lang="ja-JP" altLang="en-US" dirty="0"/>
              <a:t>・</a:t>
            </a:r>
            <a:r>
              <a:rPr lang="ja-JP" altLang="en-US" dirty="0" smtClean="0"/>
              <a:t>任意科目の修得単位と判定単位が見にくい</a:t>
            </a:r>
            <a:endParaRPr lang="en-US" altLang="ja-JP" dirty="0" smtClean="0"/>
          </a:p>
          <a:p>
            <a:r>
              <a:rPr lang="en-US" altLang="ja-JP" dirty="0" smtClean="0"/>
              <a:t>1</a:t>
            </a:r>
            <a:r>
              <a:rPr lang="ja-JP" altLang="en-US" dirty="0" smtClean="0"/>
              <a:t>・</a:t>
            </a:r>
            <a:r>
              <a:rPr lang="en-US" altLang="ja-JP" dirty="0" smtClean="0"/>
              <a:t>2</a:t>
            </a:r>
            <a:r>
              <a:rPr lang="ja-JP" altLang="en-US" dirty="0" smtClean="0"/>
              <a:t>年の限定単位の表示</a:t>
            </a:r>
            <a:endParaRPr lang="en-US" altLang="ja-JP" dirty="0" smtClean="0"/>
          </a:p>
          <a:p>
            <a:r>
              <a:rPr kumimoji="1" lang="ja-JP" altLang="en-US" dirty="0" smtClean="0"/>
              <a:t>デザインの変更</a:t>
            </a:r>
            <a:endParaRPr kumimoji="1" lang="en-US" altLang="ja-JP" dirty="0" smtClean="0"/>
          </a:p>
          <a:p>
            <a:pPr marL="0" indent="0"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1794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dirty="0" smtClean="0"/>
              <a:t>対象者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kumimoji="1" lang="en-US" altLang="ja-JP" dirty="0" smtClean="0"/>
          </a:p>
          <a:p>
            <a:pPr marL="0" indent="0" algn="ctr">
              <a:buNone/>
            </a:pPr>
            <a:endParaRPr lang="en-US" altLang="ja-JP" dirty="0"/>
          </a:p>
          <a:p>
            <a:pPr marL="0" indent="0" algn="ctr">
              <a:buNone/>
            </a:pPr>
            <a:endParaRPr kumimoji="1" lang="en-US" altLang="ja-JP" dirty="0" smtClean="0"/>
          </a:p>
          <a:p>
            <a:pPr marL="0" indent="0" algn="ctr">
              <a:buNone/>
            </a:pPr>
            <a:r>
              <a:rPr kumimoji="1" lang="ja-JP" altLang="en-US" dirty="0" smtClean="0"/>
              <a:t>理工学部ソフトウェア工学科</a:t>
            </a:r>
            <a:r>
              <a:rPr kumimoji="1" lang="en-US" altLang="ja-JP" dirty="0" smtClean="0"/>
              <a:t>3</a:t>
            </a:r>
            <a:r>
              <a:rPr kumimoji="1" lang="ja-JP" altLang="en-US" dirty="0" smtClean="0"/>
              <a:t>年生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4593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dirty="0" smtClean="0"/>
              <a:t>解決方法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ja-JP" dirty="0" smtClean="0"/>
          </a:p>
          <a:p>
            <a:pPr marL="0" indent="0" algn="ctr">
              <a:buNone/>
            </a:pPr>
            <a:endParaRPr lang="en-US" altLang="ja-JP" dirty="0"/>
          </a:p>
          <a:p>
            <a:pPr marL="0" indent="0" algn="ctr">
              <a:buNone/>
            </a:pPr>
            <a:endParaRPr lang="en-US" altLang="ja-JP" dirty="0" smtClean="0"/>
          </a:p>
          <a:p>
            <a:pPr marL="0" indent="0" algn="ctr">
              <a:buNone/>
            </a:pPr>
            <a:r>
              <a:rPr lang="en-US" altLang="ja-JP" dirty="0" smtClean="0"/>
              <a:t>E</a:t>
            </a:r>
            <a:r>
              <a:rPr kumimoji="1" lang="en-US" altLang="ja-JP" dirty="0" smtClean="0"/>
              <a:t>xcel</a:t>
            </a:r>
            <a:r>
              <a:rPr kumimoji="1" lang="ja-JP" altLang="en-US" dirty="0" smtClean="0"/>
              <a:t>のマクロを使う</a:t>
            </a:r>
            <a:endParaRPr kumimoji="1" lang="en-US" altLang="ja-JP" dirty="0" smtClean="0"/>
          </a:p>
          <a:p>
            <a:pPr marL="0" indent="0" algn="ctr">
              <a:buNone/>
            </a:pPr>
            <a:r>
              <a:rPr lang="ja-JP" altLang="en-US" dirty="0" smtClean="0"/>
              <a:t>クローム拡張機能を使って開発する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514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dirty="0" smtClean="0"/>
              <a:t>改善した点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不足単位の強調</a:t>
            </a:r>
            <a:endParaRPr kumimoji="1" lang="en-US" altLang="ja-JP" dirty="0" smtClean="0"/>
          </a:p>
          <a:p>
            <a:r>
              <a:rPr lang="en-US" altLang="ja-JP" dirty="0" smtClean="0"/>
              <a:t>4</a:t>
            </a:r>
            <a:r>
              <a:rPr lang="ja-JP" altLang="en-US" dirty="0" smtClean="0"/>
              <a:t>年生に取得予定の単位を付け加えた</a:t>
            </a:r>
            <a:endParaRPr lang="en-US" altLang="ja-JP" dirty="0" smtClean="0"/>
          </a:p>
          <a:p>
            <a:r>
              <a:rPr kumimoji="1" lang="en-US" altLang="ja-JP" dirty="0" smtClean="0"/>
              <a:t>3</a:t>
            </a:r>
            <a:r>
              <a:rPr kumimoji="1" lang="ja-JP" altLang="en-US" dirty="0" smtClean="0"/>
              <a:t>年生に取得すべき単位を付け加えた</a:t>
            </a:r>
            <a:endParaRPr kumimoji="1" lang="en-US" altLang="ja-JP" dirty="0" smtClean="0"/>
          </a:p>
          <a:p>
            <a:r>
              <a:rPr lang="ja-JP" altLang="en-US" dirty="0" smtClean="0"/>
              <a:t>段落を見やすくした</a:t>
            </a:r>
            <a:endParaRPr lang="en-US" altLang="ja-JP" dirty="0" smtClean="0"/>
          </a:p>
          <a:p>
            <a:r>
              <a:rPr kumimoji="1" lang="ja-JP" altLang="en-US" dirty="0" smtClean="0"/>
              <a:t>履修要項のリンクを付けた</a:t>
            </a:r>
            <a:endParaRPr kumimoji="1" lang="en-US" altLang="ja-JP" dirty="0" smtClean="0"/>
          </a:p>
          <a:p>
            <a:r>
              <a:rPr lang="ja-JP" altLang="en-US" dirty="0" smtClean="0"/>
              <a:t>現在の取得状況が十分かわかるようにした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826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83</Words>
  <Application>Microsoft Office PowerPoint</Application>
  <PresentationFormat>ワイド画面</PresentationFormat>
  <Paragraphs>37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Calibri Light</vt:lpstr>
      <vt:lpstr>Wingdings</vt:lpstr>
      <vt:lpstr>Office テーマ</vt:lpstr>
      <vt:lpstr>単位集計表　改善</vt:lpstr>
      <vt:lpstr>問題点</vt:lpstr>
      <vt:lpstr>現状分析</vt:lpstr>
      <vt:lpstr>対象者</vt:lpstr>
      <vt:lpstr>解決方法</vt:lpstr>
      <vt:lpstr>改善した点</vt:lpstr>
    </vt:vector>
  </TitlesOfParts>
  <Company>南山大学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単位集計表　改善</dc:title>
  <dc:creator>User</dc:creator>
  <cp:lastModifiedBy>User</cp:lastModifiedBy>
  <cp:revision>13</cp:revision>
  <dcterms:created xsi:type="dcterms:W3CDTF">2018-01-15T08:58:16Z</dcterms:created>
  <dcterms:modified xsi:type="dcterms:W3CDTF">2018-01-18T09:23:06Z</dcterms:modified>
</cp:coreProperties>
</file>