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5" r:id="rId2"/>
    <p:sldId id="276" r:id="rId3"/>
    <p:sldId id="266" r:id="rId4"/>
    <p:sldId id="267" r:id="rId5"/>
    <p:sldId id="268" r:id="rId6"/>
    <p:sldId id="270" r:id="rId7"/>
    <p:sldId id="269" r:id="rId8"/>
    <p:sldId id="257" r:id="rId9"/>
    <p:sldId id="258" r:id="rId10"/>
    <p:sldId id="272" r:id="rId11"/>
    <p:sldId id="259" r:id="rId12"/>
    <p:sldId id="260" r:id="rId13"/>
    <p:sldId id="263" r:id="rId14"/>
    <p:sldId id="261" r:id="rId15"/>
    <p:sldId id="271" r:id="rId16"/>
    <p:sldId id="275" r:id="rId1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587481-CF53-409D-9B1C-CD409B527361}" v="2981" dt="2019-01-25T06:20:13.217"/>
    <p1510:client id="{3EF3B650-D561-4641-85E7-60D70E18FE7E}" v="369" dt="2019-01-25T02:27:09.7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706" autoAdjust="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/>
    </p:cSldViewPr>
  </p:slideViewPr>
  <p:outlineViewPr>
    <p:cViewPr>
      <p:scale>
        <a:sx n="33" d="100"/>
        <a:sy n="33" d="100"/>
      </p:scale>
      <p:origin x="0" y="-429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嘉人 田島" userId="e7795d6c09ba522a" providerId="LiveId" clId="{3EF3B650-D561-4641-85E7-60D70E18FE7E}"/>
    <pc:docChg chg="custSel modSld">
      <pc:chgData name="嘉人 田島" userId="e7795d6c09ba522a" providerId="LiveId" clId="{3EF3B650-D561-4641-85E7-60D70E18FE7E}" dt="2019-01-25T02:38:20.007" v="1685" actId="20577"/>
      <pc:docMkLst>
        <pc:docMk/>
      </pc:docMkLst>
      <pc:sldChg chg="addSp delSp modSp">
        <pc:chgData name="嘉人 田島" userId="e7795d6c09ba522a" providerId="LiveId" clId="{3EF3B650-D561-4641-85E7-60D70E18FE7E}" dt="2019-01-24T16:52:20.112" v="1428" actId="1076"/>
        <pc:sldMkLst>
          <pc:docMk/>
          <pc:sldMk cId="2836753214" sldId="257"/>
        </pc:sldMkLst>
        <pc:spChg chg="mod">
          <ac:chgData name="嘉人 田島" userId="e7795d6c09ba522a" providerId="LiveId" clId="{3EF3B650-D561-4641-85E7-60D70E18FE7E}" dt="2019-01-24T16:09:14.393" v="825" actId="27636"/>
          <ac:spMkLst>
            <pc:docMk/>
            <pc:sldMk cId="2836753214" sldId="257"/>
            <ac:spMk id="2" creationId="{81669BDC-48D4-4716-97AC-0033CECE02A2}"/>
          </ac:spMkLst>
        </pc:spChg>
        <pc:spChg chg="mod">
          <ac:chgData name="嘉人 田島" userId="e7795d6c09ba522a" providerId="LiveId" clId="{3EF3B650-D561-4641-85E7-60D70E18FE7E}" dt="2019-01-24T16:52:06.784" v="1427" actId="1076"/>
          <ac:spMkLst>
            <pc:docMk/>
            <pc:sldMk cId="2836753214" sldId="257"/>
            <ac:spMk id="3" creationId="{3373894B-9663-4D25-88EE-11D1F92C95AA}"/>
          </ac:spMkLst>
        </pc:spChg>
        <pc:spChg chg="mod">
          <ac:chgData name="嘉人 田島" userId="e7795d6c09ba522a" providerId="LiveId" clId="{3EF3B650-D561-4641-85E7-60D70E18FE7E}" dt="2019-01-24T16:52:20.112" v="1428" actId="1076"/>
          <ac:spMkLst>
            <pc:docMk/>
            <pc:sldMk cId="2836753214" sldId="257"/>
            <ac:spMk id="4" creationId="{0960B1A8-3C70-4846-A8AC-BF62F1E1DC3E}"/>
          </ac:spMkLst>
        </pc:spChg>
        <pc:spChg chg="del mod">
          <ac:chgData name="嘉人 田島" userId="e7795d6c09ba522a" providerId="LiveId" clId="{3EF3B650-D561-4641-85E7-60D70E18FE7E}" dt="2019-01-24T16:50:23.805" v="1411"/>
          <ac:spMkLst>
            <pc:docMk/>
            <pc:sldMk cId="2836753214" sldId="257"/>
            <ac:spMk id="5" creationId="{918F7FA3-6A30-41E7-B94C-34CCF7C38349}"/>
          </ac:spMkLst>
        </pc:spChg>
        <pc:spChg chg="del mod">
          <ac:chgData name="嘉人 田島" userId="e7795d6c09ba522a" providerId="LiveId" clId="{3EF3B650-D561-4641-85E7-60D70E18FE7E}" dt="2019-01-24T16:50:20.981" v="1410"/>
          <ac:spMkLst>
            <pc:docMk/>
            <pc:sldMk cId="2836753214" sldId="257"/>
            <ac:spMk id="6" creationId="{24714222-DC20-4653-A3EA-0BBFF890AC94}"/>
          </ac:spMkLst>
        </pc:spChg>
        <pc:spChg chg="add mod">
          <ac:chgData name="嘉人 田島" userId="e7795d6c09ba522a" providerId="LiveId" clId="{3EF3B650-D561-4641-85E7-60D70E18FE7E}" dt="2019-01-24T16:51:56.080" v="1424" actId="1076"/>
          <ac:spMkLst>
            <pc:docMk/>
            <pc:sldMk cId="2836753214" sldId="257"/>
            <ac:spMk id="7" creationId="{77A7CF73-1859-4425-9B4B-FA8B6AC51D2F}"/>
          </ac:spMkLst>
        </pc:spChg>
      </pc:sldChg>
      <pc:sldChg chg="addSp modSp modAnim">
        <pc:chgData name="嘉人 田島" userId="e7795d6c09ba522a" providerId="LiveId" clId="{3EF3B650-D561-4641-85E7-60D70E18FE7E}" dt="2019-01-25T02:27:09.795" v="1682" actId="313"/>
        <pc:sldMkLst>
          <pc:docMk/>
          <pc:sldMk cId="3014045770" sldId="258"/>
        </pc:sldMkLst>
        <pc:spChg chg="mod">
          <ac:chgData name="嘉人 田島" userId="e7795d6c09ba522a" providerId="LiveId" clId="{3EF3B650-D561-4641-85E7-60D70E18FE7E}" dt="2019-01-24T16:10:34.757" v="867" actId="14100"/>
          <ac:spMkLst>
            <pc:docMk/>
            <pc:sldMk cId="3014045770" sldId="258"/>
            <ac:spMk id="2" creationId="{15B68FDB-6172-4DE4-82EA-50CCC2B31C10}"/>
          </ac:spMkLst>
        </pc:spChg>
        <pc:spChg chg="add mod">
          <ac:chgData name="嘉人 田島" userId="e7795d6c09ba522a" providerId="LiveId" clId="{3EF3B650-D561-4641-85E7-60D70E18FE7E}" dt="2019-01-24T17:10:53.096" v="1471" actId="14100"/>
          <ac:spMkLst>
            <pc:docMk/>
            <pc:sldMk cId="3014045770" sldId="258"/>
            <ac:spMk id="4" creationId="{D5A73F0E-6ADF-4ECB-8D2C-1E6BACB53875}"/>
          </ac:spMkLst>
        </pc:spChg>
        <pc:spChg chg="add mod">
          <ac:chgData name="嘉人 田島" userId="e7795d6c09ba522a" providerId="LiveId" clId="{3EF3B650-D561-4641-85E7-60D70E18FE7E}" dt="2019-01-24T17:14:02.713" v="1517" actId="1076"/>
          <ac:spMkLst>
            <pc:docMk/>
            <pc:sldMk cId="3014045770" sldId="258"/>
            <ac:spMk id="5" creationId="{6CB7DACB-B9CE-4924-9112-C7BB9F948ABC}"/>
          </ac:spMkLst>
        </pc:spChg>
        <pc:spChg chg="add mod">
          <ac:chgData name="嘉人 田島" userId="e7795d6c09ba522a" providerId="LiveId" clId="{3EF3B650-D561-4641-85E7-60D70E18FE7E}" dt="2019-01-24T17:16:21.867" v="1543" actId="207"/>
          <ac:spMkLst>
            <pc:docMk/>
            <pc:sldMk cId="3014045770" sldId="258"/>
            <ac:spMk id="7" creationId="{6B2D7DA4-B47D-4A57-9DEF-E119984FC1C0}"/>
          </ac:spMkLst>
        </pc:spChg>
        <pc:spChg chg="add mod">
          <ac:chgData name="嘉人 田島" userId="e7795d6c09ba522a" providerId="LiveId" clId="{3EF3B650-D561-4641-85E7-60D70E18FE7E}" dt="2019-01-24T17:16:28.874" v="1544" actId="207"/>
          <ac:spMkLst>
            <pc:docMk/>
            <pc:sldMk cId="3014045770" sldId="258"/>
            <ac:spMk id="9" creationId="{C13609DF-1FA7-4EB0-886B-1B29DED1AFAB}"/>
          </ac:spMkLst>
        </pc:spChg>
        <pc:spChg chg="mod">
          <ac:chgData name="嘉人 田島" userId="e7795d6c09ba522a" providerId="LiveId" clId="{3EF3B650-D561-4641-85E7-60D70E18FE7E}" dt="2019-01-25T02:27:09.795" v="1682" actId="313"/>
          <ac:spMkLst>
            <pc:docMk/>
            <pc:sldMk cId="3014045770" sldId="258"/>
            <ac:spMk id="10" creationId="{1EFE0EC9-17F0-47D1-9733-FEED2B832445}"/>
          </ac:spMkLst>
        </pc:spChg>
        <pc:spChg chg="mod">
          <ac:chgData name="嘉人 田島" userId="e7795d6c09ba522a" providerId="LiveId" clId="{3EF3B650-D561-4641-85E7-60D70E18FE7E}" dt="2019-01-24T17:00:50.670" v="1469" actId="20577"/>
          <ac:spMkLst>
            <pc:docMk/>
            <pc:sldMk cId="3014045770" sldId="258"/>
            <ac:spMk id="11" creationId="{9F677426-8802-4820-B696-3A66017D2F32}"/>
          </ac:spMkLst>
        </pc:spChg>
        <pc:spChg chg="add mod">
          <ac:chgData name="嘉人 田島" userId="e7795d6c09ba522a" providerId="LiveId" clId="{3EF3B650-D561-4641-85E7-60D70E18FE7E}" dt="2019-01-24T17:14:07.521" v="1518" actId="1076"/>
          <ac:spMkLst>
            <pc:docMk/>
            <pc:sldMk cId="3014045770" sldId="258"/>
            <ac:spMk id="12" creationId="{11FBCEC7-F2E3-4860-9A91-A926C12EEA04}"/>
          </ac:spMkLst>
        </pc:spChg>
        <pc:spChg chg="add mod">
          <ac:chgData name="嘉人 田島" userId="e7795d6c09ba522a" providerId="LiveId" clId="{3EF3B650-D561-4641-85E7-60D70E18FE7E}" dt="2019-01-24T17:14:37.921" v="1525" actId="1076"/>
          <ac:spMkLst>
            <pc:docMk/>
            <pc:sldMk cId="3014045770" sldId="258"/>
            <ac:spMk id="13" creationId="{F6193465-313F-4A9C-8DC2-87068BE23B49}"/>
          </ac:spMkLst>
        </pc:spChg>
        <pc:spChg chg="add mod">
          <ac:chgData name="嘉人 田島" userId="e7795d6c09ba522a" providerId="LiveId" clId="{3EF3B650-D561-4641-85E7-60D70E18FE7E}" dt="2019-01-24T17:14:32.385" v="1523" actId="1076"/>
          <ac:spMkLst>
            <pc:docMk/>
            <pc:sldMk cId="3014045770" sldId="258"/>
            <ac:spMk id="14" creationId="{0567DC79-A79E-45A8-ABBA-4582EBAC5393}"/>
          </ac:spMkLst>
        </pc:spChg>
        <pc:spChg chg="add mod">
          <ac:chgData name="嘉人 田島" userId="e7795d6c09ba522a" providerId="LiveId" clId="{3EF3B650-D561-4641-85E7-60D70E18FE7E}" dt="2019-01-24T17:14:39.417" v="1526" actId="1076"/>
          <ac:spMkLst>
            <pc:docMk/>
            <pc:sldMk cId="3014045770" sldId="258"/>
            <ac:spMk id="15" creationId="{3F687D11-1463-48FB-98C0-B6762A9FD2C4}"/>
          </ac:spMkLst>
        </pc:spChg>
        <pc:spChg chg="add mod">
          <ac:chgData name="嘉人 田島" userId="e7795d6c09ba522a" providerId="LiveId" clId="{3EF3B650-D561-4641-85E7-60D70E18FE7E}" dt="2019-01-24T17:14:35.745" v="1524" actId="1076"/>
          <ac:spMkLst>
            <pc:docMk/>
            <pc:sldMk cId="3014045770" sldId="258"/>
            <ac:spMk id="16" creationId="{97EC41FC-6269-4D62-A34D-E07125715BA5}"/>
          </ac:spMkLst>
        </pc:spChg>
        <pc:spChg chg="add mod">
          <ac:chgData name="嘉人 田島" userId="e7795d6c09ba522a" providerId="LiveId" clId="{3EF3B650-D561-4641-85E7-60D70E18FE7E}" dt="2019-01-24T17:11:28.264" v="1482" actId="1076"/>
          <ac:spMkLst>
            <pc:docMk/>
            <pc:sldMk cId="3014045770" sldId="258"/>
            <ac:spMk id="17" creationId="{CB8C6BD9-B2FA-4712-B14D-24DE321AFDCF}"/>
          </ac:spMkLst>
        </pc:spChg>
        <pc:spChg chg="add mod">
          <ac:chgData name="嘉人 田島" userId="e7795d6c09ba522a" providerId="LiveId" clId="{3EF3B650-D561-4641-85E7-60D70E18FE7E}" dt="2019-01-24T17:14:41.529" v="1527" actId="1076"/>
          <ac:spMkLst>
            <pc:docMk/>
            <pc:sldMk cId="3014045770" sldId="258"/>
            <ac:spMk id="18" creationId="{0D56EA68-8374-46E3-96F9-262908391FFD}"/>
          </ac:spMkLst>
        </pc:spChg>
        <pc:spChg chg="add mod">
          <ac:chgData name="嘉人 田島" userId="e7795d6c09ba522a" providerId="LiveId" clId="{3EF3B650-D561-4641-85E7-60D70E18FE7E}" dt="2019-01-24T17:12:16.970" v="1496" actId="1076"/>
          <ac:spMkLst>
            <pc:docMk/>
            <pc:sldMk cId="3014045770" sldId="258"/>
            <ac:spMk id="19" creationId="{A2C637B3-3045-485F-BE4C-81BE65D9A398}"/>
          </ac:spMkLst>
        </pc:spChg>
        <pc:spChg chg="add mod">
          <ac:chgData name="嘉人 田島" userId="e7795d6c09ba522a" providerId="LiveId" clId="{3EF3B650-D561-4641-85E7-60D70E18FE7E}" dt="2019-01-24T17:14:44.545" v="1528" actId="1076"/>
          <ac:spMkLst>
            <pc:docMk/>
            <pc:sldMk cId="3014045770" sldId="258"/>
            <ac:spMk id="20" creationId="{296A6D19-B4DE-4AC2-8400-D9594642768B}"/>
          </ac:spMkLst>
        </pc:spChg>
        <pc:spChg chg="add mod">
          <ac:chgData name="嘉人 田島" userId="e7795d6c09ba522a" providerId="LiveId" clId="{3EF3B650-D561-4641-85E7-60D70E18FE7E}" dt="2019-01-24T17:12:14.561" v="1495" actId="1076"/>
          <ac:spMkLst>
            <pc:docMk/>
            <pc:sldMk cId="3014045770" sldId="258"/>
            <ac:spMk id="21" creationId="{DA7E7BFB-3078-4C0F-955B-93D9558F25E7}"/>
          </ac:spMkLst>
        </pc:spChg>
        <pc:spChg chg="add mod">
          <ac:chgData name="嘉人 田島" userId="e7795d6c09ba522a" providerId="LiveId" clId="{3EF3B650-D561-4641-85E7-60D70E18FE7E}" dt="2019-01-24T17:17:50.553" v="1576" actId="1582"/>
          <ac:spMkLst>
            <pc:docMk/>
            <pc:sldMk cId="3014045770" sldId="258"/>
            <ac:spMk id="22" creationId="{F51813A1-DAEE-4DBD-8BF2-93248C09E97F}"/>
          </ac:spMkLst>
        </pc:spChg>
        <pc:spChg chg="add mod">
          <ac:chgData name="嘉人 田島" userId="e7795d6c09ba522a" providerId="LiveId" clId="{3EF3B650-D561-4641-85E7-60D70E18FE7E}" dt="2019-01-24T17:18:05.937" v="1577" actId="1582"/>
          <ac:spMkLst>
            <pc:docMk/>
            <pc:sldMk cId="3014045770" sldId="258"/>
            <ac:spMk id="23" creationId="{0E21F1FB-F605-4810-B7D3-7BD8B4969077}"/>
          </ac:spMkLst>
        </pc:spChg>
        <pc:picChg chg="mod">
          <ac:chgData name="嘉人 田島" userId="e7795d6c09ba522a" providerId="LiveId" clId="{3EF3B650-D561-4641-85E7-60D70E18FE7E}" dt="2019-01-24T17:18:35.114" v="1579" actId="1076"/>
          <ac:picMkLst>
            <pc:docMk/>
            <pc:sldMk cId="3014045770" sldId="258"/>
            <ac:picMk id="6" creationId="{FBDB8350-4990-49C6-A45C-FD045D644D88}"/>
          </ac:picMkLst>
        </pc:picChg>
      </pc:sldChg>
      <pc:sldChg chg="addSp delSp modSp">
        <pc:chgData name="嘉人 田島" userId="e7795d6c09ba522a" providerId="LiveId" clId="{3EF3B650-D561-4641-85E7-60D70E18FE7E}" dt="2019-01-24T16:57:33.584" v="1448" actId="1076"/>
        <pc:sldMkLst>
          <pc:docMk/>
          <pc:sldMk cId="3447082734" sldId="259"/>
        </pc:sldMkLst>
        <pc:spChg chg="mod">
          <ac:chgData name="嘉人 田島" userId="e7795d6c09ba522a" providerId="LiveId" clId="{3EF3B650-D561-4641-85E7-60D70E18FE7E}" dt="2019-01-24T16:57:33.584" v="1448" actId="1076"/>
          <ac:spMkLst>
            <pc:docMk/>
            <pc:sldMk cId="3447082734" sldId="259"/>
            <ac:spMk id="2" creationId="{EFA5EFDE-71C3-41DE-9772-EB4C7EDE995E}"/>
          </ac:spMkLst>
        </pc:spChg>
        <pc:spChg chg="del mod">
          <ac:chgData name="嘉人 田島" userId="e7795d6c09ba522a" providerId="LiveId" clId="{3EF3B650-D561-4641-85E7-60D70E18FE7E}" dt="2019-01-24T16:48:57.420" v="1396"/>
          <ac:spMkLst>
            <pc:docMk/>
            <pc:sldMk cId="3447082734" sldId="259"/>
            <ac:spMk id="3" creationId="{AF4A547A-AE14-4710-949B-3778785D0A60}"/>
          </ac:spMkLst>
        </pc:spChg>
        <pc:spChg chg="del mod">
          <ac:chgData name="嘉人 田島" userId="e7795d6c09ba522a" providerId="LiveId" clId="{3EF3B650-D561-4641-85E7-60D70E18FE7E}" dt="2019-01-24T16:48:54.908" v="1393"/>
          <ac:spMkLst>
            <pc:docMk/>
            <pc:sldMk cId="3447082734" sldId="259"/>
            <ac:spMk id="4" creationId="{B8996AE7-D8AC-4318-A925-C77E04B93C88}"/>
          </ac:spMkLst>
        </pc:spChg>
        <pc:spChg chg="del mod">
          <ac:chgData name="嘉人 田島" userId="e7795d6c09ba522a" providerId="LiveId" clId="{3EF3B650-D561-4641-85E7-60D70E18FE7E}" dt="2019-01-24T16:42:33.844" v="1248"/>
          <ac:spMkLst>
            <pc:docMk/>
            <pc:sldMk cId="3447082734" sldId="259"/>
            <ac:spMk id="5" creationId="{23B891DA-6848-4E9C-AADF-D7C9A27B6D1A}"/>
          </ac:spMkLst>
        </pc:spChg>
        <pc:spChg chg="mod">
          <ac:chgData name="嘉人 田島" userId="e7795d6c09ba522a" providerId="LiveId" clId="{3EF3B650-D561-4641-85E7-60D70E18FE7E}" dt="2019-01-24T16:43:52.568" v="1259" actId="1076"/>
          <ac:spMkLst>
            <pc:docMk/>
            <pc:sldMk cId="3447082734" sldId="259"/>
            <ac:spMk id="6" creationId="{D16E8A58-A4B5-4717-874E-AAD6622CE30F}"/>
          </ac:spMkLst>
        </pc:spChg>
        <pc:spChg chg="add mod">
          <ac:chgData name="嘉人 田島" userId="e7795d6c09ba522a" providerId="LiveId" clId="{3EF3B650-D561-4641-85E7-60D70E18FE7E}" dt="2019-01-24T16:49:29.361" v="1403" actId="1076"/>
          <ac:spMkLst>
            <pc:docMk/>
            <pc:sldMk cId="3447082734" sldId="259"/>
            <ac:spMk id="9" creationId="{E96B4D3E-37FC-44CC-8939-3939EF45FD40}"/>
          </ac:spMkLst>
        </pc:spChg>
        <pc:spChg chg="add del mod">
          <ac:chgData name="嘉人 田島" userId="e7795d6c09ba522a" providerId="LiveId" clId="{3EF3B650-D561-4641-85E7-60D70E18FE7E}" dt="2019-01-24T16:48:54.914" v="1395"/>
          <ac:spMkLst>
            <pc:docMk/>
            <pc:sldMk cId="3447082734" sldId="259"/>
            <ac:spMk id="10" creationId="{C8E9DA22-ECDC-4E80-97A3-E7D52A5D0B42}"/>
          </ac:spMkLst>
        </pc:spChg>
        <pc:spChg chg="add mod">
          <ac:chgData name="嘉人 田島" userId="e7795d6c09ba522a" providerId="LiveId" clId="{3EF3B650-D561-4641-85E7-60D70E18FE7E}" dt="2019-01-24T16:49:18.439" v="1402" actId="1076"/>
          <ac:spMkLst>
            <pc:docMk/>
            <pc:sldMk cId="3447082734" sldId="259"/>
            <ac:spMk id="11" creationId="{7EDC4923-B3D9-47E4-A421-B671124961ED}"/>
          </ac:spMkLst>
        </pc:spChg>
        <pc:spChg chg="add del">
          <ac:chgData name="嘉人 田島" userId="e7795d6c09ba522a" providerId="LiveId" clId="{3EF3B650-D561-4641-85E7-60D70E18FE7E}" dt="2019-01-24T16:48:37.075" v="1391"/>
          <ac:spMkLst>
            <pc:docMk/>
            <pc:sldMk cId="3447082734" sldId="259"/>
            <ac:spMk id="12" creationId="{9132374F-7C46-42BE-90ED-6A5742BFD252}"/>
          </ac:spMkLst>
        </pc:spChg>
        <pc:picChg chg="add mod modCrop">
          <ac:chgData name="嘉人 田島" userId="e7795d6c09ba522a" providerId="LiveId" clId="{3EF3B650-D561-4641-85E7-60D70E18FE7E}" dt="2019-01-24T16:49:35.048" v="1404" actId="1076"/>
          <ac:picMkLst>
            <pc:docMk/>
            <pc:sldMk cId="3447082734" sldId="259"/>
            <ac:picMk id="8" creationId="{964AF694-E979-4695-BAF7-1C4BA11C6244}"/>
          </ac:picMkLst>
        </pc:picChg>
      </pc:sldChg>
      <pc:sldChg chg="modSp modAnim">
        <pc:chgData name="嘉人 田島" userId="e7795d6c09ba522a" providerId="LiveId" clId="{3EF3B650-D561-4641-85E7-60D70E18FE7E}" dt="2019-01-24T16:59:36.979" v="1465"/>
        <pc:sldMkLst>
          <pc:docMk/>
          <pc:sldMk cId="2830615208" sldId="260"/>
        </pc:sldMkLst>
        <pc:spChg chg="mod">
          <ac:chgData name="嘉人 田島" userId="e7795d6c09ba522a" providerId="LiveId" clId="{3EF3B650-D561-4641-85E7-60D70E18FE7E}" dt="2019-01-24T16:08:26.280" v="807" actId="2711"/>
          <ac:spMkLst>
            <pc:docMk/>
            <pc:sldMk cId="2830615208" sldId="260"/>
            <ac:spMk id="2" creationId="{B37EC9DA-2660-4C94-9F31-F268E2339671}"/>
          </ac:spMkLst>
        </pc:spChg>
        <pc:spChg chg="mod">
          <ac:chgData name="嘉人 田島" userId="e7795d6c09ba522a" providerId="LiveId" clId="{3EF3B650-D561-4641-85E7-60D70E18FE7E}" dt="2019-01-24T16:20:30.577" v="1066" actId="255"/>
          <ac:spMkLst>
            <pc:docMk/>
            <pc:sldMk cId="2830615208" sldId="260"/>
            <ac:spMk id="10" creationId="{10EEC07B-BC4A-4E17-94B9-1829307F3C4E}"/>
          </ac:spMkLst>
        </pc:spChg>
      </pc:sldChg>
      <pc:sldChg chg="modSp">
        <pc:chgData name="嘉人 田島" userId="e7795d6c09ba522a" providerId="LiveId" clId="{3EF3B650-D561-4641-85E7-60D70E18FE7E}" dt="2019-01-25T02:38:20.007" v="1685" actId="20577"/>
        <pc:sldMkLst>
          <pc:docMk/>
          <pc:sldMk cId="2661868984" sldId="261"/>
        </pc:sldMkLst>
        <pc:spChg chg="mod">
          <ac:chgData name="嘉人 田島" userId="e7795d6c09ba522a" providerId="LiveId" clId="{3EF3B650-D561-4641-85E7-60D70E18FE7E}" dt="2019-01-24T16:09:32.010" v="833" actId="20577"/>
          <ac:spMkLst>
            <pc:docMk/>
            <pc:sldMk cId="2661868984" sldId="261"/>
            <ac:spMk id="6" creationId="{8FD2E909-11CC-4252-A025-988B85CC233F}"/>
          </ac:spMkLst>
        </pc:spChg>
        <pc:spChg chg="mod">
          <ac:chgData name="嘉人 田島" userId="e7795d6c09ba522a" providerId="LiveId" clId="{3EF3B650-D561-4641-85E7-60D70E18FE7E}" dt="2019-01-24T16:10:03.476" v="865" actId="1076"/>
          <ac:spMkLst>
            <pc:docMk/>
            <pc:sldMk cId="2661868984" sldId="261"/>
            <ac:spMk id="7" creationId="{166E2050-8BDC-42E2-8B10-023CE9425491}"/>
          </ac:spMkLst>
        </pc:spChg>
        <pc:spChg chg="mod">
          <ac:chgData name="嘉人 田島" userId="e7795d6c09ba522a" providerId="LiveId" clId="{3EF3B650-D561-4641-85E7-60D70E18FE7E}" dt="2019-01-25T02:38:20.007" v="1685" actId="20577"/>
          <ac:spMkLst>
            <pc:docMk/>
            <pc:sldMk cId="2661868984" sldId="261"/>
            <ac:spMk id="11" creationId="{12882413-5629-4096-B626-148BB9C6A4FB}"/>
          </ac:spMkLst>
        </pc:spChg>
        <pc:spChg chg="mod">
          <ac:chgData name="嘉人 田島" userId="e7795d6c09ba522a" providerId="LiveId" clId="{3EF3B650-D561-4641-85E7-60D70E18FE7E}" dt="2019-01-24T16:10:00.949" v="864" actId="1076"/>
          <ac:spMkLst>
            <pc:docMk/>
            <pc:sldMk cId="2661868984" sldId="261"/>
            <ac:spMk id="12" creationId="{34472542-E886-4FCF-8193-0C87DDD82D27}"/>
          </ac:spMkLst>
        </pc:spChg>
      </pc:sldChg>
      <pc:sldChg chg="addSp delSp modSp">
        <pc:chgData name="嘉人 田島" userId="e7795d6c09ba522a" providerId="LiveId" clId="{3EF3B650-D561-4641-85E7-60D70E18FE7E}" dt="2019-01-24T16:52:48.831" v="1429" actId="1076"/>
        <pc:sldMkLst>
          <pc:docMk/>
          <pc:sldMk cId="3826975810" sldId="272"/>
        </pc:sldMkLst>
        <pc:spChg chg="add mod">
          <ac:chgData name="嘉人 田島" userId="e7795d6c09ba522a" providerId="LiveId" clId="{3EF3B650-D561-4641-85E7-60D70E18FE7E}" dt="2019-01-24T16:34:26.301" v="1187" actId="20577"/>
          <ac:spMkLst>
            <pc:docMk/>
            <pc:sldMk cId="3826975810" sldId="272"/>
            <ac:spMk id="2" creationId="{D5C5EFE3-E6C0-4808-9E19-13096C637E15}"/>
          </ac:spMkLst>
        </pc:spChg>
        <pc:spChg chg="add mod">
          <ac:chgData name="嘉人 田島" userId="e7795d6c09ba522a" providerId="LiveId" clId="{3EF3B650-D561-4641-85E7-60D70E18FE7E}" dt="2019-01-24T16:52:48.831" v="1429" actId="1076"/>
          <ac:spMkLst>
            <pc:docMk/>
            <pc:sldMk cId="3826975810" sldId="272"/>
            <ac:spMk id="3" creationId="{419825DA-4C0F-4E8A-B939-522EC50BDC0D}"/>
          </ac:spMkLst>
        </pc:spChg>
        <pc:spChg chg="del mod">
          <ac:chgData name="嘉人 田島" userId="e7795d6c09ba522a" providerId="LiveId" clId="{3EF3B650-D561-4641-85E7-60D70E18FE7E}" dt="2019-01-24T16:04:58.155" v="522"/>
          <ac:spMkLst>
            <pc:docMk/>
            <pc:sldMk cId="3826975810" sldId="272"/>
            <ac:spMk id="4" creationId="{FA2F2F44-79D3-4A6F-93B4-A0B5F1676941}"/>
          </ac:spMkLst>
        </pc:spChg>
        <pc:spChg chg="mod">
          <ac:chgData name="嘉人 田島" userId="e7795d6c09ba522a" providerId="LiveId" clId="{3EF3B650-D561-4641-85E7-60D70E18FE7E}" dt="2019-01-24T16:40:30.487" v="1234" actId="1076"/>
          <ac:spMkLst>
            <pc:docMk/>
            <pc:sldMk cId="3826975810" sldId="272"/>
            <ac:spMk id="5" creationId="{4954082F-EBB4-48EC-AD69-4A82D4D60DE7}"/>
          </ac:spMkLst>
        </pc:spChg>
        <pc:spChg chg="del mod">
          <ac:chgData name="嘉人 田島" userId="e7795d6c09ba522a" providerId="LiveId" clId="{3EF3B650-D561-4641-85E7-60D70E18FE7E}" dt="2019-01-24T16:41:05.542" v="1243"/>
          <ac:spMkLst>
            <pc:docMk/>
            <pc:sldMk cId="3826975810" sldId="272"/>
            <ac:spMk id="6" creationId="{4B422351-286E-42E6-BC67-1CB941403AA1}"/>
          </ac:spMkLst>
        </pc:spChg>
        <pc:spChg chg="mod">
          <ac:chgData name="嘉人 田島" userId="e7795d6c09ba522a" providerId="LiveId" clId="{3EF3B650-D561-4641-85E7-60D70E18FE7E}" dt="2019-01-24T16:46:01.497" v="1287" actId="207"/>
          <ac:spMkLst>
            <pc:docMk/>
            <pc:sldMk cId="3826975810" sldId="272"/>
            <ac:spMk id="7" creationId="{BCF23B44-9BFE-4557-A28B-0C4F9312334B}"/>
          </ac:spMkLst>
        </pc:spChg>
        <pc:spChg chg="add del mod">
          <ac:chgData name="嘉人 田島" userId="e7795d6c09ba522a" providerId="LiveId" clId="{3EF3B650-D561-4641-85E7-60D70E18FE7E}" dt="2019-01-24T16:37:08.979" v="1203"/>
          <ac:spMkLst>
            <pc:docMk/>
            <pc:sldMk cId="3826975810" sldId="272"/>
            <ac:spMk id="8" creationId="{CD1CD564-4D62-4B8D-8273-FC43F83A07B6}"/>
          </ac:spMkLst>
        </pc:spChg>
        <pc:spChg chg="add mod">
          <ac:chgData name="嘉人 田島" userId="e7795d6c09ba522a" providerId="LiveId" clId="{3EF3B650-D561-4641-85E7-60D70E18FE7E}" dt="2019-01-24T16:42:22.328" v="1246" actId="208"/>
          <ac:spMkLst>
            <pc:docMk/>
            <pc:sldMk cId="3826975810" sldId="272"/>
            <ac:spMk id="9" creationId="{5A662C01-2A31-4E33-9150-DA890514F570}"/>
          </ac:spMkLst>
        </pc:spChg>
        <pc:spChg chg="add mod">
          <ac:chgData name="嘉人 田島" userId="e7795d6c09ba522a" providerId="LiveId" clId="{3EF3B650-D561-4641-85E7-60D70E18FE7E}" dt="2019-01-24T16:45:04.703" v="1284" actId="1076"/>
          <ac:spMkLst>
            <pc:docMk/>
            <pc:sldMk cId="3826975810" sldId="272"/>
            <ac:spMk id="10" creationId="{CFEFF011-A378-477D-A4BA-46993705BE92}"/>
          </ac:spMkLst>
        </pc:spChg>
        <pc:spChg chg="add mod">
          <ac:chgData name="嘉人 田島" userId="e7795d6c09ba522a" providerId="LiveId" clId="{3EF3B650-D561-4641-85E7-60D70E18FE7E}" dt="2019-01-24T16:46:26.615" v="1291" actId="1076"/>
          <ac:spMkLst>
            <pc:docMk/>
            <pc:sldMk cId="3826975810" sldId="272"/>
            <ac:spMk id="11" creationId="{EEF3C3B8-B1BC-41D7-B1DF-06FFA0A3FFE4}"/>
          </ac:spMkLst>
        </pc:spChg>
      </pc:sldChg>
      <pc:sldChg chg="modSp">
        <pc:chgData name="嘉人 田島" userId="e7795d6c09ba522a" providerId="LiveId" clId="{3EF3B650-D561-4641-85E7-60D70E18FE7E}" dt="2019-01-24T17:26:09.866" v="1681" actId="1076"/>
        <pc:sldMkLst>
          <pc:docMk/>
          <pc:sldMk cId="608084141" sldId="273"/>
        </pc:sldMkLst>
        <pc:picChg chg="mod">
          <ac:chgData name="嘉人 田島" userId="e7795d6c09ba522a" providerId="LiveId" clId="{3EF3B650-D561-4641-85E7-60D70E18FE7E}" dt="2019-01-24T17:26:09.866" v="1681" actId="1076"/>
          <ac:picMkLst>
            <pc:docMk/>
            <pc:sldMk cId="608084141" sldId="273"/>
            <ac:picMk id="13" creationId="{979BEB84-2F51-411D-A6BF-6D8A973EEA85}"/>
          </ac:picMkLst>
        </pc:picChg>
      </pc:sldChg>
    </pc:docChg>
  </pc:docChgLst>
  <pc:docChgLst>
    <pc:chgData name="田島 嘉人" userId="e7795d6c09ba522a" providerId="LiveId" clId="{24BF0CFC-0F43-463F-B702-321F2EAA7696}"/>
    <pc:docChg chg="custSel addSld delSld modSld sldOrd">
      <pc:chgData name="田島 嘉人" userId="e7795d6c09ba522a" providerId="LiveId" clId="{24BF0CFC-0F43-463F-B702-321F2EAA7696}" dt="2019-01-24T08:57:40.704" v="2680" actId="1076"/>
      <pc:docMkLst>
        <pc:docMk/>
      </pc:docMkLst>
      <pc:sldChg chg="modSp del">
        <pc:chgData name="田島 嘉人" userId="e7795d6c09ba522a" providerId="LiveId" clId="{24BF0CFC-0F43-463F-B702-321F2EAA7696}" dt="2019-01-24T07:04:45.702" v="54" actId="2696"/>
        <pc:sldMkLst>
          <pc:docMk/>
          <pc:sldMk cId="1936963349" sldId="256"/>
        </pc:sldMkLst>
        <pc:spChg chg="mod">
          <ac:chgData name="田島 嘉人" userId="e7795d6c09ba522a" providerId="LiveId" clId="{24BF0CFC-0F43-463F-B702-321F2EAA7696}" dt="2019-01-24T07:02:48.043" v="52" actId="1076"/>
          <ac:spMkLst>
            <pc:docMk/>
            <pc:sldMk cId="1936963349" sldId="256"/>
            <ac:spMk id="4" creationId="{2D767CD4-B7E6-4DD1-A224-75FD4BDA610F}"/>
          </ac:spMkLst>
        </pc:spChg>
        <pc:spChg chg="mod">
          <ac:chgData name="田島 嘉人" userId="e7795d6c09ba522a" providerId="LiveId" clId="{24BF0CFC-0F43-463F-B702-321F2EAA7696}" dt="2019-01-24T07:02:50.403" v="53" actId="1076"/>
          <ac:spMkLst>
            <pc:docMk/>
            <pc:sldMk cId="1936963349" sldId="256"/>
            <ac:spMk id="5" creationId="{0DCC7B11-F060-4994-90BF-75D633AFDF57}"/>
          </ac:spMkLst>
        </pc:spChg>
        <pc:spChg chg="mod">
          <ac:chgData name="田島 嘉人" userId="e7795d6c09ba522a" providerId="LiveId" clId="{24BF0CFC-0F43-463F-B702-321F2EAA7696}" dt="2019-01-24T07:02:46.021" v="51" actId="1076"/>
          <ac:spMkLst>
            <pc:docMk/>
            <pc:sldMk cId="1936963349" sldId="256"/>
            <ac:spMk id="6" creationId="{C05BADD0-80F3-4429-AD4E-9B394C990991}"/>
          </ac:spMkLst>
        </pc:spChg>
      </pc:sldChg>
      <pc:sldChg chg="addSp modSp">
        <pc:chgData name="田島 嘉人" userId="e7795d6c09ba522a" providerId="LiveId" clId="{24BF0CFC-0F43-463F-B702-321F2EAA7696}" dt="2019-01-24T07:21:11.930" v="260" actId="1076"/>
        <pc:sldMkLst>
          <pc:docMk/>
          <pc:sldMk cId="2836753214" sldId="257"/>
        </pc:sldMkLst>
        <pc:spChg chg="mod">
          <ac:chgData name="田島 嘉人" userId="e7795d6c09ba522a" providerId="LiveId" clId="{24BF0CFC-0F43-463F-B702-321F2EAA7696}" dt="2019-01-24T07:05:26.835" v="60" actId="14100"/>
          <ac:spMkLst>
            <pc:docMk/>
            <pc:sldMk cId="2836753214" sldId="257"/>
            <ac:spMk id="2" creationId="{81669BDC-48D4-4716-97AC-0033CECE02A2}"/>
          </ac:spMkLst>
        </pc:spChg>
        <pc:spChg chg="add mod">
          <ac:chgData name="田島 嘉人" userId="e7795d6c09ba522a" providerId="LiveId" clId="{24BF0CFC-0F43-463F-B702-321F2EAA7696}" dt="2019-01-24T07:21:06.993" v="258" actId="1076"/>
          <ac:spMkLst>
            <pc:docMk/>
            <pc:sldMk cId="2836753214" sldId="257"/>
            <ac:spMk id="3" creationId="{3373894B-9663-4D25-88EE-11D1F92C95AA}"/>
          </ac:spMkLst>
        </pc:spChg>
        <pc:spChg chg="add mod">
          <ac:chgData name="田島 嘉人" userId="e7795d6c09ba522a" providerId="LiveId" clId="{24BF0CFC-0F43-463F-B702-321F2EAA7696}" dt="2019-01-24T07:21:11.930" v="260" actId="1076"/>
          <ac:spMkLst>
            <pc:docMk/>
            <pc:sldMk cId="2836753214" sldId="257"/>
            <ac:spMk id="4" creationId="{0960B1A8-3C70-4846-A8AC-BF62F1E1DC3E}"/>
          </ac:spMkLst>
        </pc:spChg>
        <pc:spChg chg="mod">
          <ac:chgData name="田島 嘉人" userId="e7795d6c09ba522a" providerId="LiveId" clId="{24BF0CFC-0F43-463F-B702-321F2EAA7696}" dt="2019-01-24T07:21:03.833" v="257" actId="1076"/>
          <ac:spMkLst>
            <pc:docMk/>
            <pc:sldMk cId="2836753214" sldId="257"/>
            <ac:spMk id="5" creationId="{918F7FA3-6A30-41E7-B94C-34CCF7C38349}"/>
          </ac:spMkLst>
        </pc:spChg>
        <pc:spChg chg="mod">
          <ac:chgData name="田島 嘉人" userId="e7795d6c09ba522a" providerId="LiveId" clId="{24BF0CFC-0F43-463F-B702-321F2EAA7696}" dt="2019-01-24T07:21:03.833" v="257" actId="1076"/>
          <ac:spMkLst>
            <pc:docMk/>
            <pc:sldMk cId="2836753214" sldId="257"/>
            <ac:spMk id="6" creationId="{24714222-DC20-4653-A3EA-0BBFF890AC94}"/>
          </ac:spMkLst>
        </pc:spChg>
      </pc:sldChg>
      <pc:sldChg chg="addSp delSp modSp">
        <pc:chgData name="田島 嘉人" userId="e7795d6c09ba522a" providerId="LiveId" clId="{24BF0CFC-0F43-463F-B702-321F2EAA7696}" dt="2019-01-24T07:32:31.768" v="378" actId="207"/>
        <pc:sldMkLst>
          <pc:docMk/>
          <pc:sldMk cId="3014045770" sldId="258"/>
        </pc:sldMkLst>
        <pc:spChg chg="mod">
          <ac:chgData name="田島 嘉人" userId="e7795d6c09ba522a" providerId="LiveId" clId="{24BF0CFC-0F43-463F-B702-321F2EAA7696}" dt="2019-01-24T07:00:47.948" v="34" actId="1076"/>
          <ac:spMkLst>
            <pc:docMk/>
            <pc:sldMk cId="3014045770" sldId="258"/>
            <ac:spMk id="2" creationId="{15B68FDB-6172-4DE4-82EA-50CCC2B31C10}"/>
          </ac:spMkLst>
        </pc:spChg>
        <pc:spChg chg="add mod">
          <ac:chgData name="田島 嘉人" userId="e7795d6c09ba522a" providerId="LiveId" clId="{24BF0CFC-0F43-463F-B702-321F2EAA7696}" dt="2019-01-24T07:22:06.721" v="266" actId="14100"/>
          <ac:spMkLst>
            <pc:docMk/>
            <pc:sldMk cId="3014045770" sldId="258"/>
            <ac:spMk id="3" creationId="{6CDFC0AF-AB15-4A92-91CC-34BFD3EEEEAB}"/>
          </ac:spMkLst>
        </pc:spChg>
        <pc:spChg chg="add del mod">
          <ac:chgData name="田島 嘉人" userId="e7795d6c09ba522a" providerId="LiveId" clId="{24BF0CFC-0F43-463F-B702-321F2EAA7696}" dt="2019-01-24T07:24:59.428" v="297"/>
          <ac:spMkLst>
            <pc:docMk/>
            <pc:sldMk cId="3014045770" sldId="258"/>
            <ac:spMk id="4" creationId="{49266246-C9EE-4440-A842-1C36900E574B}"/>
          </ac:spMkLst>
        </pc:spChg>
        <pc:spChg chg="add mod">
          <ac:chgData name="田島 嘉人" userId="e7795d6c09ba522a" providerId="LiveId" clId="{24BF0CFC-0F43-463F-B702-321F2EAA7696}" dt="2019-01-24T07:32:18.782" v="375" actId="207"/>
          <ac:spMkLst>
            <pc:docMk/>
            <pc:sldMk cId="3014045770" sldId="258"/>
            <ac:spMk id="8" creationId="{5F61109F-AF05-4F2A-9F7A-A8848FDB0249}"/>
          </ac:spMkLst>
        </pc:spChg>
        <pc:spChg chg="add mod">
          <ac:chgData name="田島 嘉人" userId="e7795d6c09ba522a" providerId="LiveId" clId="{24BF0CFC-0F43-463F-B702-321F2EAA7696}" dt="2019-01-24T07:25:41.773" v="314" actId="1076"/>
          <ac:spMkLst>
            <pc:docMk/>
            <pc:sldMk cId="3014045770" sldId="258"/>
            <ac:spMk id="10" creationId="{1EFE0EC9-17F0-47D1-9733-FEED2B832445}"/>
          </ac:spMkLst>
        </pc:spChg>
        <pc:spChg chg="add mod">
          <ac:chgData name="田島 嘉人" userId="e7795d6c09ba522a" providerId="LiveId" clId="{24BF0CFC-0F43-463F-B702-321F2EAA7696}" dt="2019-01-24T07:32:31.768" v="378" actId="207"/>
          <ac:spMkLst>
            <pc:docMk/>
            <pc:sldMk cId="3014045770" sldId="258"/>
            <ac:spMk id="11" creationId="{9F677426-8802-4820-B696-3A66017D2F32}"/>
          </ac:spMkLst>
        </pc:spChg>
        <pc:picChg chg="del mod modCrop">
          <ac:chgData name="田島 嘉人" userId="e7795d6c09ba522a" providerId="LiveId" clId="{24BF0CFC-0F43-463F-B702-321F2EAA7696}" dt="2019-01-24T06:59:07.673" v="12"/>
          <ac:picMkLst>
            <pc:docMk/>
            <pc:sldMk cId="3014045770" sldId="258"/>
            <ac:picMk id="5" creationId="{A02D0F0A-E415-456B-9C4D-8478625373FD}"/>
          </ac:picMkLst>
        </pc:picChg>
        <pc:picChg chg="add mod modCrop">
          <ac:chgData name="田島 嘉人" userId="e7795d6c09ba522a" providerId="LiveId" clId="{24BF0CFC-0F43-463F-B702-321F2EAA7696}" dt="2019-01-24T07:29:50.798" v="347" actId="1076"/>
          <ac:picMkLst>
            <pc:docMk/>
            <pc:sldMk cId="3014045770" sldId="258"/>
            <ac:picMk id="6" creationId="{FBDB8350-4990-49C6-A45C-FD045D644D88}"/>
          </ac:picMkLst>
        </pc:picChg>
        <pc:picChg chg="add del">
          <ac:chgData name="田島 嘉人" userId="e7795d6c09ba522a" providerId="LiveId" clId="{24BF0CFC-0F43-463F-B702-321F2EAA7696}" dt="2019-01-24T06:59:37.584" v="16"/>
          <ac:picMkLst>
            <pc:docMk/>
            <pc:sldMk cId="3014045770" sldId="258"/>
            <ac:picMk id="7" creationId="{C9945E84-45F7-45FE-8575-8AE54C64C20B}"/>
          </ac:picMkLst>
        </pc:picChg>
        <pc:picChg chg="del mod modCrop">
          <ac:chgData name="田島 嘉人" userId="e7795d6c09ba522a" providerId="LiveId" clId="{24BF0CFC-0F43-463F-B702-321F2EAA7696}" dt="2019-01-24T07:00:27.612" v="28"/>
          <ac:picMkLst>
            <pc:docMk/>
            <pc:sldMk cId="3014045770" sldId="258"/>
            <ac:picMk id="9" creationId="{E21E2DC7-2C58-4C63-92A6-578188C68D4B}"/>
          </ac:picMkLst>
        </pc:picChg>
      </pc:sldChg>
      <pc:sldChg chg="addSp modSp">
        <pc:chgData name="田島 嘉人" userId="e7795d6c09ba522a" providerId="LiveId" clId="{24BF0CFC-0F43-463F-B702-321F2EAA7696}" dt="2019-01-24T08:47:14.207" v="2522" actId="1076"/>
        <pc:sldMkLst>
          <pc:docMk/>
          <pc:sldMk cId="3447082734" sldId="259"/>
        </pc:sldMkLst>
        <pc:spChg chg="mod">
          <ac:chgData name="田島 嘉人" userId="e7795d6c09ba522a" providerId="LiveId" clId="{24BF0CFC-0F43-463F-B702-321F2EAA7696}" dt="2019-01-24T08:43:14.616" v="2354"/>
          <ac:spMkLst>
            <pc:docMk/>
            <pc:sldMk cId="3447082734" sldId="259"/>
            <ac:spMk id="2" creationId="{EFA5EFDE-71C3-41DE-9772-EB4C7EDE995E}"/>
          </ac:spMkLst>
        </pc:spChg>
        <pc:spChg chg="add mod">
          <ac:chgData name="田島 嘉人" userId="e7795d6c09ba522a" providerId="LiveId" clId="{24BF0CFC-0F43-463F-B702-321F2EAA7696}" dt="2019-01-24T07:56:23.388" v="842" actId="255"/>
          <ac:spMkLst>
            <pc:docMk/>
            <pc:sldMk cId="3447082734" sldId="259"/>
            <ac:spMk id="3" creationId="{AF4A547A-AE14-4710-949B-3778785D0A60}"/>
          </ac:spMkLst>
        </pc:spChg>
        <pc:spChg chg="mod">
          <ac:chgData name="田島 嘉人" userId="e7795d6c09ba522a" providerId="LiveId" clId="{24BF0CFC-0F43-463F-B702-321F2EAA7696}" dt="2019-01-24T07:56:18.572" v="841" actId="255"/>
          <ac:spMkLst>
            <pc:docMk/>
            <pc:sldMk cId="3447082734" sldId="259"/>
            <ac:spMk id="4" creationId="{B8996AE7-D8AC-4318-A925-C77E04B93C88}"/>
          </ac:spMkLst>
        </pc:spChg>
        <pc:spChg chg="add mod">
          <ac:chgData name="田島 嘉人" userId="e7795d6c09ba522a" providerId="LiveId" clId="{24BF0CFC-0F43-463F-B702-321F2EAA7696}" dt="2019-01-24T07:57:14.175" v="850" actId="1076"/>
          <ac:spMkLst>
            <pc:docMk/>
            <pc:sldMk cId="3447082734" sldId="259"/>
            <ac:spMk id="5" creationId="{23B891DA-6848-4E9C-AADF-D7C9A27B6D1A}"/>
          </ac:spMkLst>
        </pc:spChg>
        <pc:spChg chg="add mod">
          <ac:chgData name="田島 嘉人" userId="e7795d6c09ba522a" providerId="LiveId" clId="{24BF0CFC-0F43-463F-B702-321F2EAA7696}" dt="2019-01-24T08:47:14.207" v="2522" actId="1076"/>
          <ac:spMkLst>
            <pc:docMk/>
            <pc:sldMk cId="3447082734" sldId="259"/>
            <ac:spMk id="6" creationId="{D16E8A58-A4B5-4717-874E-AAD6622CE30F}"/>
          </ac:spMkLst>
        </pc:spChg>
      </pc:sldChg>
      <pc:sldChg chg="addSp delSp modSp">
        <pc:chgData name="田島 嘉人" userId="e7795d6c09ba522a" providerId="LiveId" clId="{24BF0CFC-0F43-463F-B702-321F2EAA7696}" dt="2019-01-24T08:49:40.031" v="2663" actId="20577"/>
        <pc:sldMkLst>
          <pc:docMk/>
          <pc:sldMk cId="2830615208" sldId="260"/>
        </pc:sldMkLst>
        <pc:spChg chg="mod">
          <ac:chgData name="田島 嘉人" userId="e7795d6c09ba522a" providerId="LiveId" clId="{24BF0CFC-0F43-463F-B702-321F2EAA7696}" dt="2019-01-24T07:47:02.420" v="739" actId="1076"/>
          <ac:spMkLst>
            <pc:docMk/>
            <pc:sldMk cId="2830615208" sldId="260"/>
            <ac:spMk id="2" creationId="{B37EC9DA-2660-4C94-9F31-F268E2339671}"/>
          </ac:spMkLst>
        </pc:spChg>
        <pc:spChg chg="add del mod ord">
          <ac:chgData name="田島 嘉人" userId="e7795d6c09ba522a" providerId="LiveId" clId="{24BF0CFC-0F43-463F-B702-321F2EAA7696}" dt="2019-01-24T07:50:22.598" v="803"/>
          <ac:spMkLst>
            <pc:docMk/>
            <pc:sldMk cId="2830615208" sldId="260"/>
            <ac:spMk id="7" creationId="{949AE9BE-F50F-4902-870A-C26B469CD6E1}"/>
          </ac:spMkLst>
        </pc:spChg>
        <pc:spChg chg="add mod">
          <ac:chgData name="田島 嘉人" userId="e7795d6c09ba522a" providerId="LiveId" clId="{24BF0CFC-0F43-463F-B702-321F2EAA7696}" dt="2019-01-24T08:49:40.031" v="2663" actId="20577"/>
          <ac:spMkLst>
            <pc:docMk/>
            <pc:sldMk cId="2830615208" sldId="260"/>
            <ac:spMk id="10" creationId="{10EEC07B-BC4A-4E17-94B9-1829307F3C4E}"/>
          </ac:spMkLst>
        </pc:spChg>
        <pc:spChg chg="add mod">
          <ac:chgData name="田島 嘉人" userId="e7795d6c09ba522a" providerId="LiveId" clId="{24BF0CFC-0F43-463F-B702-321F2EAA7696}" dt="2019-01-24T07:50:28.259" v="805" actId="1076"/>
          <ac:spMkLst>
            <pc:docMk/>
            <pc:sldMk cId="2830615208" sldId="260"/>
            <ac:spMk id="11" creationId="{5094E3D6-F065-455D-896D-35ADB2E88872}"/>
          </ac:spMkLst>
        </pc:spChg>
        <pc:spChg chg="add del mod">
          <ac:chgData name="田島 嘉人" userId="e7795d6c09ba522a" providerId="LiveId" clId="{24BF0CFC-0F43-463F-B702-321F2EAA7696}" dt="2019-01-24T07:51:34.049" v="816"/>
          <ac:spMkLst>
            <pc:docMk/>
            <pc:sldMk cId="2830615208" sldId="260"/>
            <ac:spMk id="12" creationId="{2398F87E-07DD-46D9-93B7-E0BF8673199B}"/>
          </ac:spMkLst>
        </pc:spChg>
        <pc:spChg chg="add mod">
          <ac:chgData name="田島 嘉人" userId="e7795d6c09ba522a" providerId="LiveId" clId="{24BF0CFC-0F43-463F-B702-321F2EAA7696}" dt="2019-01-24T08:11:13.771" v="940" actId="1076"/>
          <ac:spMkLst>
            <pc:docMk/>
            <pc:sldMk cId="2830615208" sldId="260"/>
            <ac:spMk id="13" creationId="{30211726-68C9-4802-BA84-909612EC070A}"/>
          </ac:spMkLst>
        </pc:spChg>
        <pc:spChg chg="add del mod">
          <ac:chgData name="田島 嘉人" userId="e7795d6c09ba522a" providerId="LiveId" clId="{24BF0CFC-0F43-463F-B702-321F2EAA7696}" dt="2019-01-24T08:02:44.900" v="878"/>
          <ac:spMkLst>
            <pc:docMk/>
            <pc:sldMk cId="2830615208" sldId="260"/>
            <ac:spMk id="16" creationId="{B85D3357-55DD-4220-AA4A-97F42B4302EB}"/>
          </ac:spMkLst>
        </pc:spChg>
        <pc:spChg chg="add mod">
          <ac:chgData name="田島 嘉人" userId="e7795d6c09ba522a" providerId="LiveId" clId="{24BF0CFC-0F43-463F-B702-321F2EAA7696}" dt="2019-01-24T08:11:17.101" v="941" actId="14100"/>
          <ac:spMkLst>
            <pc:docMk/>
            <pc:sldMk cId="2830615208" sldId="260"/>
            <ac:spMk id="24" creationId="{0C6E6911-8835-4964-880A-2354C362CAB7}"/>
          </ac:spMkLst>
        </pc:spChg>
        <pc:picChg chg="add del mod modCrop">
          <ac:chgData name="田島 嘉人" userId="e7795d6c09ba522a" providerId="LiveId" clId="{24BF0CFC-0F43-463F-B702-321F2EAA7696}" dt="2019-01-24T07:48:28.643" v="754"/>
          <ac:picMkLst>
            <pc:docMk/>
            <pc:sldMk cId="2830615208" sldId="260"/>
            <ac:picMk id="4" creationId="{3F88D473-1334-4F38-82D7-65C9E82DE20D}"/>
          </ac:picMkLst>
        </pc:picChg>
        <pc:picChg chg="del mod">
          <ac:chgData name="田島 嘉人" userId="e7795d6c09ba522a" providerId="LiveId" clId="{24BF0CFC-0F43-463F-B702-321F2EAA7696}" dt="2019-01-24T07:45:34.555" v="725"/>
          <ac:picMkLst>
            <pc:docMk/>
            <pc:sldMk cId="2830615208" sldId="260"/>
            <ac:picMk id="5" creationId="{87C0B526-8A92-4966-89B9-A8EC9727944C}"/>
          </ac:picMkLst>
        </pc:picChg>
        <pc:picChg chg="del">
          <ac:chgData name="田島 嘉人" userId="e7795d6c09ba522a" providerId="LiveId" clId="{24BF0CFC-0F43-463F-B702-321F2EAA7696}" dt="2019-01-24T07:01:02.847" v="35"/>
          <ac:picMkLst>
            <pc:docMk/>
            <pc:sldMk cId="2830615208" sldId="260"/>
            <ac:picMk id="8" creationId="{1ED62F15-0645-4527-8C0F-0D1E1EF81DB7}"/>
          </ac:picMkLst>
        </pc:picChg>
        <pc:picChg chg="add mod modCrop">
          <ac:chgData name="田島 嘉人" userId="e7795d6c09ba522a" providerId="LiveId" clId="{24BF0CFC-0F43-463F-B702-321F2EAA7696}" dt="2019-01-24T08:11:09.139" v="939" actId="1076"/>
          <ac:picMkLst>
            <pc:docMk/>
            <pc:sldMk cId="2830615208" sldId="260"/>
            <ac:picMk id="9" creationId="{EF4BD76B-559E-426A-B4D5-5272E9045A35}"/>
          </ac:picMkLst>
        </pc:picChg>
        <pc:picChg chg="add del mod">
          <ac:chgData name="田島 嘉人" userId="e7795d6c09ba522a" providerId="LiveId" clId="{24BF0CFC-0F43-463F-B702-321F2EAA7696}" dt="2019-01-24T08:07:59.491" v="911"/>
          <ac:picMkLst>
            <pc:docMk/>
            <pc:sldMk cId="2830615208" sldId="260"/>
            <ac:picMk id="26" creationId="{D73DC074-7021-4ED9-AFE3-5FA9D3942883}"/>
          </ac:picMkLst>
        </pc:picChg>
        <pc:picChg chg="add del mod modCrop">
          <ac:chgData name="田島 嘉人" userId="e7795d6c09ba522a" providerId="LiveId" clId="{24BF0CFC-0F43-463F-B702-321F2EAA7696}" dt="2019-01-24T08:14:56.215" v="954" actId="1440"/>
          <ac:picMkLst>
            <pc:docMk/>
            <pc:sldMk cId="2830615208" sldId="260"/>
            <ac:picMk id="28" creationId="{5E967874-2FA1-4560-A60F-4E07A93CACF9}"/>
          </ac:picMkLst>
        </pc:picChg>
        <pc:cxnChg chg="add del mod">
          <ac:chgData name="田島 嘉人" userId="e7795d6c09ba522a" providerId="LiveId" clId="{24BF0CFC-0F43-463F-B702-321F2EAA7696}" dt="2019-01-24T07:54:41.488" v="825"/>
          <ac:cxnSpMkLst>
            <pc:docMk/>
            <pc:sldMk cId="2830615208" sldId="260"/>
            <ac:cxnSpMk id="15" creationId="{98BEC46A-96F0-4FBF-8BB1-9D48ED94D406}"/>
          </ac:cxnSpMkLst>
        </pc:cxnChg>
        <pc:cxnChg chg="add del mod">
          <ac:chgData name="田島 嘉人" userId="e7795d6c09ba522a" providerId="LiveId" clId="{24BF0CFC-0F43-463F-B702-321F2EAA7696}" dt="2019-01-24T08:07:23.118" v="901"/>
          <ac:cxnSpMkLst>
            <pc:docMk/>
            <pc:sldMk cId="2830615208" sldId="260"/>
            <ac:cxnSpMk id="18" creationId="{A3473915-3A57-4C30-B7FF-475E832FD293}"/>
          </ac:cxnSpMkLst>
        </pc:cxnChg>
        <pc:cxnChg chg="add del mod">
          <ac:chgData name="田島 嘉人" userId="e7795d6c09ba522a" providerId="LiveId" clId="{24BF0CFC-0F43-463F-B702-321F2EAA7696}" dt="2019-01-24T08:07:25.462" v="902"/>
          <ac:cxnSpMkLst>
            <pc:docMk/>
            <pc:sldMk cId="2830615208" sldId="260"/>
            <ac:cxnSpMk id="22" creationId="{366212F3-A449-4610-A0E1-8AB0E1E4AACC}"/>
          </ac:cxnSpMkLst>
        </pc:cxnChg>
      </pc:sldChg>
      <pc:sldChg chg="addSp delSp modSp">
        <pc:chgData name="田島 嘉人" userId="e7795d6c09ba522a" providerId="LiveId" clId="{24BF0CFC-0F43-463F-B702-321F2EAA7696}" dt="2019-01-24T08:56:48.366" v="2673"/>
        <pc:sldMkLst>
          <pc:docMk/>
          <pc:sldMk cId="2661868984" sldId="261"/>
        </pc:sldMkLst>
        <pc:spChg chg="del mod">
          <ac:chgData name="田島 嘉人" userId="e7795d6c09ba522a" providerId="LiveId" clId="{24BF0CFC-0F43-463F-B702-321F2EAA7696}" dt="2019-01-24T08:21:42.577" v="1372"/>
          <ac:spMkLst>
            <pc:docMk/>
            <pc:sldMk cId="2661868984" sldId="261"/>
            <ac:spMk id="2" creationId="{BF318BF9-4EAE-4D4E-8740-C85CE336DA19}"/>
          </ac:spMkLst>
        </pc:spChg>
        <pc:spChg chg="add del mod">
          <ac:chgData name="田島 嘉人" userId="e7795d6c09ba522a" providerId="LiveId" clId="{24BF0CFC-0F43-463F-B702-321F2EAA7696}" dt="2019-01-24T08:16:02.054" v="965"/>
          <ac:spMkLst>
            <pc:docMk/>
            <pc:sldMk cId="2661868984" sldId="261"/>
            <ac:spMk id="3" creationId="{6975DF3E-D1FC-48C4-A8F3-462DB85FDE05}"/>
          </ac:spMkLst>
        </pc:spChg>
        <pc:spChg chg="mod">
          <ac:chgData name="田島 嘉人" userId="e7795d6c09ba522a" providerId="LiveId" clId="{24BF0CFC-0F43-463F-B702-321F2EAA7696}" dt="2019-01-24T08:31:14.211" v="1753" actId="1076"/>
          <ac:spMkLst>
            <pc:docMk/>
            <pc:sldMk cId="2661868984" sldId="261"/>
            <ac:spMk id="4" creationId="{930F84E7-6D5A-4386-AAF8-87F48DB9C2FF}"/>
          </ac:spMkLst>
        </pc:spChg>
        <pc:spChg chg="del mod">
          <ac:chgData name="田島 嘉人" userId="e7795d6c09ba522a" providerId="LiveId" clId="{24BF0CFC-0F43-463F-B702-321F2EAA7696}" dt="2019-01-24T08:56:48.366" v="2673"/>
          <ac:spMkLst>
            <pc:docMk/>
            <pc:sldMk cId="2661868984" sldId="261"/>
            <ac:spMk id="5" creationId="{E4737B20-C409-49E5-AE5A-2C4ED2ECC60B}"/>
          </ac:spMkLst>
        </pc:spChg>
        <pc:spChg chg="add mod">
          <ac:chgData name="田島 嘉人" userId="e7795d6c09ba522a" providerId="LiveId" clId="{24BF0CFC-0F43-463F-B702-321F2EAA7696}" dt="2019-01-24T08:55:47.675" v="2664" actId="255"/>
          <ac:spMkLst>
            <pc:docMk/>
            <pc:sldMk cId="2661868984" sldId="261"/>
            <ac:spMk id="6" creationId="{8FD2E909-11CC-4252-A025-988B85CC233F}"/>
          </ac:spMkLst>
        </pc:spChg>
        <pc:spChg chg="add mod">
          <ac:chgData name="田島 嘉人" userId="e7795d6c09ba522a" providerId="LiveId" clId="{24BF0CFC-0F43-463F-B702-321F2EAA7696}" dt="2019-01-24T08:56:31.535" v="2670" actId="20577"/>
          <ac:spMkLst>
            <pc:docMk/>
            <pc:sldMk cId="2661868984" sldId="261"/>
            <ac:spMk id="7" creationId="{166E2050-8BDC-42E2-8B10-023CE9425491}"/>
          </ac:spMkLst>
        </pc:spChg>
        <pc:spChg chg="add del mod">
          <ac:chgData name="田島 嘉人" userId="e7795d6c09ba522a" providerId="LiveId" clId="{24BF0CFC-0F43-463F-B702-321F2EAA7696}" dt="2019-01-24T08:21:08.997" v="1370"/>
          <ac:spMkLst>
            <pc:docMk/>
            <pc:sldMk cId="2661868984" sldId="261"/>
            <ac:spMk id="8" creationId="{4B18310B-7311-4EE0-AE9A-034EF396D908}"/>
          </ac:spMkLst>
        </pc:spChg>
        <pc:spChg chg="add del mod">
          <ac:chgData name="田島 嘉人" userId="e7795d6c09ba522a" providerId="LiveId" clId="{24BF0CFC-0F43-463F-B702-321F2EAA7696}" dt="2019-01-24T08:21:44.922" v="1373"/>
          <ac:spMkLst>
            <pc:docMk/>
            <pc:sldMk cId="2661868984" sldId="261"/>
            <ac:spMk id="9" creationId="{FFAB904A-D795-4ED5-BD19-F8306EE6321D}"/>
          </ac:spMkLst>
        </pc:spChg>
        <pc:spChg chg="add mod">
          <ac:chgData name="田島 嘉人" userId="e7795d6c09ba522a" providerId="LiveId" clId="{24BF0CFC-0F43-463F-B702-321F2EAA7696}" dt="2019-01-24T08:56:00.228" v="2666" actId="255"/>
          <ac:spMkLst>
            <pc:docMk/>
            <pc:sldMk cId="2661868984" sldId="261"/>
            <ac:spMk id="10" creationId="{50DCB2AE-287C-4678-B7D3-1DED8CC071CE}"/>
          </ac:spMkLst>
        </pc:spChg>
        <pc:spChg chg="add mod">
          <ac:chgData name="田島 嘉人" userId="e7795d6c09ba522a" providerId="LiveId" clId="{24BF0CFC-0F43-463F-B702-321F2EAA7696}" dt="2019-01-24T08:56:04.774" v="2667" actId="255"/>
          <ac:spMkLst>
            <pc:docMk/>
            <pc:sldMk cId="2661868984" sldId="261"/>
            <ac:spMk id="11" creationId="{12882413-5629-4096-B626-148BB9C6A4FB}"/>
          </ac:spMkLst>
        </pc:spChg>
        <pc:spChg chg="add mod">
          <ac:chgData name="田島 嘉人" userId="e7795d6c09ba522a" providerId="LiveId" clId="{24BF0CFC-0F43-463F-B702-321F2EAA7696}" dt="2019-01-24T08:55:53.507" v="2665" actId="255"/>
          <ac:spMkLst>
            <pc:docMk/>
            <pc:sldMk cId="2661868984" sldId="261"/>
            <ac:spMk id="12" creationId="{34472542-E886-4FCF-8193-0C87DDD82D27}"/>
          </ac:spMkLst>
        </pc:spChg>
        <pc:spChg chg="add del mod">
          <ac:chgData name="田島 嘉人" userId="e7795d6c09ba522a" providerId="LiveId" clId="{24BF0CFC-0F43-463F-B702-321F2EAA7696}" dt="2019-01-24T08:31:44.297" v="1759"/>
          <ac:spMkLst>
            <pc:docMk/>
            <pc:sldMk cId="2661868984" sldId="261"/>
            <ac:spMk id="13" creationId="{130462C8-00D0-4CC9-8C72-0CF08E7A5E5D}"/>
          </ac:spMkLst>
        </pc:spChg>
      </pc:sldChg>
      <pc:sldChg chg="modSp">
        <pc:chgData name="田島 嘉人" userId="e7795d6c09ba522a" providerId="LiveId" clId="{24BF0CFC-0F43-463F-B702-321F2EAA7696}" dt="2019-01-24T08:12:19.294" v="950" actId="1076"/>
        <pc:sldMkLst>
          <pc:docMk/>
          <pc:sldMk cId="406048851" sldId="263"/>
        </pc:sldMkLst>
        <pc:spChg chg="mod">
          <ac:chgData name="田島 嘉人" userId="e7795d6c09ba522a" providerId="LiveId" clId="{24BF0CFC-0F43-463F-B702-321F2EAA7696}" dt="2019-01-24T08:12:19.294" v="950" actId="1076"/>
          <ac:spMkLst>
            <pc:docMk/>
            <pc:sldMk cId="406048851" sldId="263"/>
            <ac:spMk id="2" creationId="{F6D7B4C3-1D23-4A56-B654-BC31AE153A7B}"/>
          </ac:spMkLst>
        </pc:spChg>
      </pc:sldChg>
      <pc:sldChg chg="modSp ord">
        <pc:chgData name="田島 嘉人" userId="e7795d6c09ba522a" providerId="LiveId" clId="{24BF0CFC-0F43-463F-B702-321F2EAA7696}" dt="2019-01-24T08:42:23.073" v="2351"/>
        <pc:sldMkLst>
          <pc:docMk/>
          <pc:sldMk cId="3375832007" sldId="269"/>
        </pc:sldMkLst>
        <pc:spChg chg="mod">
          <ac:chgData name="田島 嘉人" userId="e7795d6c09ba522a" providerId="LiveId" clId="{24BF0CFC-0F43-463F-B702-321F2EAA7696}" dt="2019-01-24T08:42:23.073" v="2351"/>
          <ac:spMkLst>
            <pc:docMk/>
            <pc:sldMk cId="3375832007" sldId="269"/>
            <ac:spMk id="2" creationId="{44F7BE8C-FBBA-4B89-B18F-1C358F5E43F9}"/>
          </ac:spMkLst>
        </pc:spChg>
      </pc:sldChg>
      <pc:sldChg chg="modSp">
        <pc:chgData name="田島 嘉人" userId="e7795d6c09ba522a" providerId="LiveId" clId="{24BF0CFC-0F43-463F-B702-321F2EAA7696}" dt="2019-01-24T08:41:43.916" v="2322"/>
        <pc:sldMkLst>
          <pc:docMk/>
          <pc:sldMk cId="539722287" sldId="270"/>
        </pc:sldMkLst>
        <pc:spChg chg="mod">
          <ac:chgData name="田島 嘉人" userId="e7795d6c09ba522a" providerId="LiveId" clId="{24BF0CFC-0F43-463F-B702-321F2EAA7696}" dt="2019-01-24T08:40:32.951" v="2170" actId="20577"/>
          <ac:spMkLst>
            <pc:docMk/>
            <pc:sldMk cId="539722287" sldId="270"/>
            <ac:spMk id="2" creationId="{C7780A07-21E9-48C0-88C9-FB2A9C78DD14}"/>
          </ac:spMkLst>
        </pc:spChg>
        <pc:spChg chg="mod">
          <ac:chgData name="田島 嘉人" userId="e7795d6c09ba522a" providerId="LiveId" clId="{24BF0CFC-0F43-463F-B702-321F2EAA7696}" dt="2019-01-24T08:41:43.916" v="2322"/>
          <ac:spMkLst>
            <pc:docMk/>
            <pc:sldMk cId="539722287" sldId="270"/>
            <ac:spMk id="3" creationId="{B64029EB-FDE8-431A-B66B-A50BA7D62CFA}"/>
          </ac:spMkLst>
        </pc:spChg>
      </pc:sldChg>
      <pc:sldChg chg="add del">
        <pc:chgData name="田島 嘉人" userId="e7795d6c09ba522a" providerId="LiveId" clId="{24BF0CFC-0F43-463F-B702-321F2EAA7696}" dt="2019-01-24T08:33:16.147" v="1802" actId="2696"/>
        <pc:sldMkLst>
          <pc:docMk/>
          <pc:sldMk cId="765304823" sldId="271"/>
        </pc:sldMkLst>
      </pc:sldChg>
      <pc:sldChg chg="modSp add">
        <pc:chgData name="田島 嘉人" userId="e7795d6c09ba522a" providerId="LiveId" clId="{24BF0CFC-0F43-463F-B702-321F2EAA7696}" dt="2019-01-24T08:57:40.704" v="2680" actId="1076"/>
        <pc:sldMkLst>
          <pc:docMk/>
          <pc:sldMk cId="2095192693" sldId="271"/>
        </pc:sldMkLst>
        <pc:spChg chg="mod">
          <ac:chgData name="田島 嘉人" userId="e7795d6c09ba522a" providerId="LiveId" clId="{24BF0CFC-0F43-463F-B702-321F2EAA7696}" dt="2019-01-24T08:33:48.996" v="1861"/>
          <ac:spMkLst>
            <pc:docMk/>
            <pc:sldMk cId="2095192693" sldId="271"/>
            <ac:spMk id="2" creationId="{5A8292DE-073A-43CC-9E2A-F8DD20A30FEA}"/>
          </ac:spMkLst>
        </pc:spChg>
        <pc:spChg chg="mod">
          <ac:chgData name="田島 嘉人" userId="e7795d6c09ba522a" providerId="LiveId" clId="{24BF0CFC-0F43-463F-B702-321F2EAA7696}" dt="2019-01-24T08:57:40.704" v="2680" actId="1076"/>
          <ac:spMkLst>
            <pc:docMk/>
            <pc:sldMk cId="2095192693" sldId="271"/>
            <ac:spMk id="3" creationId="{62221A55-3828-4394-92D1-71B348DBCD1A}"/>
          </ac:spMkLst>
        </pc:spChg>
      </pc:sldChg>
      <pc:sldChg chg="addSp delSp modSp add">
        <pc:chgData name="田島 嘉人" userId="e7795d6c09ba522a" providerId="LiveId" clId="{24BF0CFC-0F43-463F-B702-321F2EAA7696}" dt="2019-01-24T08:45:56.749" v="2499"/>
        <pc:sldMkLst>
          <pc:docMk/>
          <pc:sldMk cId="3826975810" sldId="272"/>
        </pc:sldMkLst>
        <pc:spChg chg="del">
          <ac:chgData name="田島 嘉人" userId="e7795d6c09ba522a" providerId="LiveId" clId="{24BF0CFC-0F43-463F-B702-321F2EAA7696}" dt="2019-01-24T08:44:28.924" v="2356"/>
          <ac:spMkLst>
            <pc:docMk/>
            <pc:sldMk cId="3826975810" sldId="272"/>
            <ac:spMk id="2" creationId="{90C4E2C0-F047-4439-B11D-5AEEB43BBD58}"/>
          </ac:spMkLst>
        </pc:spChg>
        <pc:spChg chg="del">
          <ac:chgData name="田島 嘉人" userId="e7795d6c09ba522a" providerId="LiveId" clId="{24BF0CFC-0F43-463F-B702-321F2EAA7696}" dt="2019-01-24T08:44:30.814" v="2357"/>
          <ac:spMkLst>
            <pc:docMk/>
            <pc:sldMk cId="3826975810" sldId="272"/>
            <ac:spMk id="3" creationId="{DBBB1F90-F5A6-436E-A942-F7F1296D3A10}"/>
          </ac:spMkLst>
        </pc:spChg>
        <pc:spChg chg="add mod">
          <ac:chgData name="田島 嘉人" userId="e7795d6c09ba522a" providerId="LiveId" clId="{24BF0CFC-0F43-463F-B702-321F2EAA7696}" dt="2019-01-24T08:45:26.110" v="2463"/>
          <ac:spMkLst>
            <pc:docMk/>
            <pc:sldMk cId="3826975810" sldId="272"/>
            <ac:spMk id="4" creationId="{FA2F2F44-79D3-4A6F-93B4-A0B5F1676941}"/>
          </ac:spMkLst>
        </pc:spChg>
        <pc:spChg chg="add mod">
          <ac:chgData name="田島 嘉人" userId="e7795d6c09ba522a" providerId="LiveId" clId="{24BF0CFC-0F43-463F-B702-321F2EAA7696}" dt="2019-01-24T08:45:39.388" v="2474"/>
          <ac:spMkLst>
            <pc:docMk/>
            <pc:sldMk cId="3826975810" sldId="272"/>
            <ac:spMk id="5" creationId="{4954082F-EBB4-48EC-AD69-4A82D4D60DE7}"/>
          </ac:spMkLst>
        </pc:spChg>
        <pc:spChg chg="add mod">
          <ac:chgData name="田島 嘉人" userId="e7795d6c09ba522a" providerId="LiveId" clId="{24BF0CFC-0F43-463F-B702-321F2EAA7696}" dt="2019-01-24T08:45:49.104" v="2487" actId="1076"/>
          <ac:spMkLst>
            <pc:docMk/>
            <pc:sldMk cId="3826975810" sldId="272"/>
            <ac:spMk id="6" creationId="{4B422351-286E-42E6-BC67-1CB941403AA1}"/>
          </ac:spMkLst>
        </pc:spChg>
        <pc:spChg chg="add mod">
          <ac:chgData name="田島 嘉人" userId="e7795d6c09ba522a" providerId="LiveId" clId="{24BF0CFC-0F43-463F-B702-321F2EAA7696}" dt="2019-01-24T08:45:56.749" v="2499"/>
          <ac:spMkLst>
            <pc:docMk/>
            <pc:sldMk cId="3826975810" sldId="272"/>
            <ac:spMk id="7" creationId="{BCF23B44-9BFE-4557-A28B-0C4F9312334B}"/>
          </ac:spMkLst>
        </pc:spChg>
      </pc:sldChg>
    </pc:docChg>
  </pc:docChgLst>
  <pc:docChgLst>
    <pc:chgData name="田島 嘉人" userId="e7795d6c09ba522a" providerId="LiveId" clId="{A6587481-CF53-409D-9B1C-CD409B527361}"/>
    <pc:docChg chg="undo custSel mod addSld delSld modSld sldOrd">
      <pc:chgData name="田島 嘉人" userId="e7795d6c09ba522a" providerId="LiveId" clId="{A6587481-CF53-409D-9B1C-CD409B527361}" dt="2019-01-25T06:20:13.217" v="299" actId="1076"/>
      <pc:docMkLst>
        <pc:docMk/>
      </pc:docMkLst>
      <pc:sldChg chg="modSp">
        <pc:chgData name="田島 嘉人" userId="e7795d6c09ba522a" providerId="LiveId" clId="{A6587481-CF53-409D-9B1C-CD409B527361}" dt="2019-01-25T05:15:52.629" v="169" actId="207"/>
        <pc:sldMkLst>
          <pc:docMk/>
          <pc:sldMk cId="406048851" sldId="263"/>
        </pc:sldMkLst>
        <pc:spChg chg="mod">
          <ac:chgData name="田島 嘉人" userId="e7795d6c09ba522a" providerId="LiveId" clId="{A6587481-CF53-409D-9B1C-CD409B527361}" dt="2019-01-25T05:15:52.629" v="169" actId="207"/>
          <ac:spMkLst>
            <pc:docMk/>
            <pc:sldMk cId="406048851" sldId="263"/>
            <ac:spMk id="2" creationId="{F6D7B4C3-1D23-4A56-B654-BC31AE153A7B}"/>
          </ac:spMkLst>
        </pc:spChg>
      </pc:sldChg>
      <pc:sldChg chg="modSp">
        <pc:chgData name="田島 嘉人" userId="e7795d6c09ba522a" providerId="LiveId" clId="{A6587481-CF53-409D-9B1C-CD409B527361}" dt="2019-01-25T06:20:13.217" v="299" actId="1076"/>
        <pc:sldMkLst>
          <pc:docMk/>
          <pc:sldMk cId="1470231556" sldId="265"/>
        </pc:sldMkLst>
        <pc:spChg chg="mod">
          <ac:chgData name="田島 嘉人" userId="e7795d6c09ba522a" providerId="LiveId" clId="{A6587481-CF53-409D-9B1C-CD409B527361}" dt="2019-01-25T06:20:13.217" v="299" actId="1076"/>
          <ac:spMkLst>
            <pc:docMk/>
            <pc:sldMk cId="1470231556" sldId="265"/>
            <ac:spMk id="2" creationId="{DA038591-F9F6-44C0-A666-5807A535741C}"/>
          </ac:spMkLst>
        </pc:spChg>
        <pc:spChg chg="mod">
          <ac:chgData name="田島 嘉人" userId="e7795d6c09ba522a" providerId="LiveId" clId="{A6587481-CF53-409D-9B1C-CD409B527361}" dt="2019-01-25T06:18:47.317" v="291" actId="1076"/>
          <ac:spMkLst>
            <pc:docMk/>
            <pc:sldMk cId="1470231556" sldId="265"/>
            <ac:spMk id="3" creationId="{49F72E35-32A3-4034-9D8A-A72D66B20C8A}"/>
          </ac:spMkLst>
        </pc:spChg>
      </pc:sldChg>
      <pc:sldChg chg="ord">
        <pc:chgData name="田島 嘉人" userId="e7795d6c09ba522a" providerId="LiveId" clId="{A6587481-CF53-409D-9B1C-CD409B527361}" dt="2019-01-25T06:13:10.068" v="281"/>
        <pc:sldMkLst>
          <pc:docMk/>
          <pc:sldMk cId="3518185842" sldId="268"/>
        </pc:sldMkLst>
      </pc:sldChg>
      <pc:sldChg chg="modSp">
        <pc:chgData name="田島 嘉人" userId="e7795d6c09ba522a" providerId="LiveId" clId="{A6587481-CF53-409D-9B1C-CD409B527361}" dt="2019-01-24T09:11:38.285" v="162" actId="20577"/>
        <pc:sldMkLst>
          <pc:docMk/>
          <pc:sldMk cId="3375832007" sldId="269"/>
        </pc:sldMkLst>
        <pc:spChg chg="mod">
          <ac:chgData name="田島 嘉人" userId="e7795d6c09ba522a" providerId="LiveId" clId="{A6587481-CF53-409D-9B1C-CD409B527361}" dt="2019-01-24T09:11:38.285" v="162" actId="20577"/>
          <ac:spMkLst>
            <pc:docMk/>
            <pc:sldMk cId="3375832007" sldId="269"/>
            <ac:spMk id="3" creationId="{76137076-6672-47CF-8E72-66BBB4FD4516}"/>
          </ac:spMkLst>
        </pc:spChg>
      </pc:sldChg>
      <pc:sldChg chg="addSp delSp modSp add del mod setBg setClrOvrMap">
        <pc:chgData name="田島 嘉人" userId="e7795d6c09ba522a" providerId="LiveId" clId="{A6587481-CF53-409D-9B1C-CD409B527361}" dt="2019-01-25T06:16:21.665" v="290" actId="2696"/>
        <pc:sldMkLst>
          <pc:docMk/>
          <pc:sldMk cId="608084141" sldId="273"/>
        </pc:sldMkLst>
        <pc:spChg chg="mod">
          <ac:chgData name="田島 嘉人" userId="e7795d6c09ba522a" providerId="LiveId" clId="{A6587481-CF53-409D-9B1C-CD409B527361}" dt="2019-01-24T09:07:04.397" v="144" actId="26606"/>
          <ac:spMkLst>
            <pc:docMk/>
            <pc:sldMk cId="608084141" sldId="273"/>
            <ac:spMk id="2" creationId="{FEAA4D61-5509-417B-B162-2F594454B93B}"/>
          </ac:spMkLst>
        </pc:spChg>
        <pc:spChg chg="mod ord">
          <ac:chgData name="田島 嘉人" userId="e7795d6c09ba522a" providerId="LiveId" clId="{A6587481-CF53-409D-9B1C-CD409B527361}" dt="2019-01-24T09:07:04.397" v="144" actId="26606"/>
          <ac:spMkLst>
            <pc:docMk/>
            <pc:sldMk cId="608084141" sldId="273"/>
            <ac:spMk id="3" creationId="{09BE16B4-1DED-48CE-AA03-A7C63C11FEC6}"/>
          </ac:spMkLst>
        </pc:spChg>
        <pc:spChg chg="add del">
          <ac:chgData name="田島 嘉人" userId="e7795d6c09ba522a" providerId="LiveId" clId="{A6587481-CF53-409D-9B1C-CD409B527361}" dt="2019-01-24T09:06:24.732" v="136" actId="26606"/>
          <ac:spMkLst>
            <pc:docMk/>
            <pc:sldMk cId="608084141" sldId="273"/>
            <ac:spMk id="17" creationId="{0EFD753D-6A49-46DD-9E82-AA6E2C62B461}"/>
          </ac:spMkLst>
        </pc:spChg>
        <pc:spChg chg="add del">
          <ac:chgData name="田島 嘉人" userId="e7795d6c09ba522a" providerId="LiveId" clId="{A6587481-CF53-409D-9B1C-CD409B527361}" dt="2019-01-24T09:06:24.732" v="136" actId="26606"/>
          <ac:spMkLst>
            <pc:docMk/>
            <pc:sldMk cId="608084141" sldId="273"/>
            <ac:spMk id="19" creationId="{138A5824-1F4A-4EE7-BC13-5BB48FC0809B}"/>
          </ac:spMkLst>
        </pc:spChg>
        <pc:spChg chg="add del">
          <ac:chgData name="田島 嘉人" userId="e7795d6c09ba522a" providerId="LiveId" clId="{A6587481-CF53-409D-9B1C-CD409B527361}" dt="2019-01-24T09:06:59.757" v="138" actId="26606"/>
          <ac:spMkLst>
            <pc:docMk/>
            <pc:sldMk cId="608084141" sldId="273"/>
            <ac:spMk id="21" creationId="{4CA07809-FD84-4293-BEDA-C920BB2A1F3F}"/>
          </ac:spMkLst>
        </pc:spChg>
        <pc:spChg chg="add del">
          <ac:chgData name="田島 嘉人" userId="e7795d6c09ba522a" providerId="LiveId" clId="{A6587481-CF53-409D-9B1C-CD409B527361}" dt="2019-01-24T09:06:59.757" v="138" actId="26606"/>
          <ac:spMkLst>
            <pc:docMk/>
            <pc:sldMk cId="608084141" sldId="273"/>
            <ac:spMk id="22" creationId="{8DF8AE6E-38CD-4B2A-8E02-F099DD30EF40}"/>
          </ac:spMkLst>
        </pc:spChg>
        <pc:spChg chg="add del">
          <ac:chgData name="田島 嘉人" userId="e7795d6c09ba522a" providerId="LiveId" clId="{A6587481-CF53-409D-9B1C-CD409B527361}" dt="2019-01-24T09:06:59.757" v="138" actId="26606"/>
          <ac:spMkLst>
            <pc:docMk/>
            <pc:sldMk cId="608084141" sldId="273"/>
            <ac:spMk id="23" creationId="{A06D4B98-7FBD-4771-9C71-AE026D67023F}"/>
          </ac:spMkLst>
        </pc:spChg>
        <pc:spChg chg="add del">
          <ac:chgData name="田島 嘉人" userId="e7795d6c09ba522a" providerId="LiveId" clId="{A6587481-CF53-409D-9B1C-CD409B527361}" dt="2019-01-24T09:06:59.757" v="138" actId="26606"/>
          <ac:spMkLst>
            <pc:docMk/>
            <pc:sldMk cId="608084141" sldId="273"/>
            <ac:spMk id="24" creationId="{23293907-0F26-4752-BCD0-3AC2C5026383}"/>
          </ac:spMkLst>
        </pc:spChg>
        <pc:spChg chg="add del">
          <ac:chgData name="田島 嘉人" userId="e7795d6c09ba522a" providerId="LiveId" clId="{A6587481-CF53-409D-9B1C-CD409B527361}" dt="2019-01-24T09:06:59.757" v="138" actId="26606"/>
          <ac:spMkLst>
            <pc:docMk/>
            <pc:sldMk cId="608084141" sldId="273"/>
            <ac:spMk id="25" creationId="{1E32D174-F8A9-4FF0-8888-1B4F5E184961}"/>
          </ac:spMkLst>
        </pc:spChg>
        <pc:spChg chg="add del">
          <ac:chgData name="田島 嘉人" userId="e7795d6c09ba522a" providerId="LiveId" clId="{A6587481-CF53-409D-9B1C-CD409B527361}" dt="2019-01-24T09:06:59.757" v="138" actId="26606"/>
          <ac:spMkLst>
            <pc:docMk/>
            <pc:sldMk cId="608084141" sldId="273"/>
            <ac:spMk id="27" creationId="{769201C5-687E-46FB-BA72-23BA40BFEE1E}"/>
          </ac:spMkLst>
        </pc:spChg>
        <pc:spChg chg="add del">
          <ac:chgData name="田島 嘉人" userId="e7795d6c09ba522a" providerId="LiveId" clId="{A6587481-CF53-409D-9B1C-CD409B527361}" dt="2019-01-24T09:06:59.757" v="138" actId="26606"/>
          <ac:spMkLst>
            <pc:docMk/>
            <pc:sldMk cId="608084141" sldId="273"/>
            <ac:spMk id="29" creationId="{339141A8-FDFD-4ABE-A499-72C9669F4BE6}"/>
          </ac:spMkLst>
        </pc:spChg>
        <pc:spChg chg="add del">
          <ac:chgData name="田島 嘉人" userId="e7795d6c09ba522a" providerId="LiveId" clId="{A6587481-CF53-409D-9B1C-CD409B527361}" dt="2019-01-24T09:06:59.757" v="138" actId="26606"/>
          <ac:spMkLst>
            <pc:docMk/>
            <pc:sldMk cId="608084141" sldId="273"/>
            <ac:spMk id="31" creationId="{8A439E11-755A-4258-859D-56A6B6AFCB66}"/>
          </ac:spMkLst>
        </pc:spChg>
        <pc:spChg chg="add del">
          <ac:chgData name="田島 嘉人" userId="e7795d6c09ba522a" providerId="LiveId" clId="{A6587481-CF53-409D-9B1C-CD409B527361}" dt="2019-01-24T09:06:59.757" v="138" actId="26606"/>
          <ac:spMkLst>
            <pc:docMk/>
            <pc:sldMk cId="608084141" sldId="273"/>
            <ac:spMk id="33" creationId="{E916EF49-F958-4F28-A999-F8FA8D09AF86}"/>
          </ac:spMkLst>
        </pc:spChg>
        <pc:spChg chg="add del">
          <ac:chgData name="田島 嘉人" userId="e7795d6c09ba522a" providerId="LiveId" clId="{A6587481-CF53-409D-9B1C-CD409B527361}" dt="2019-01-24T09:06:59.757" v="138" actId="26606"/>
          <ac:spMkLst>
            <pc:docMk/>
            <pc:sldMk cId="608084141" sldId="273"/>
            <ac:spMk id="35" creationId="{A7665D74-DFEA-412C-928C-F090E67084F3}"/>
          </ac:spMkLst>
        </pc:spChg>
        <pc:spChg chg="add del">
          <ac:chgData name="田島 嘉人" userId="e7795d6c09ba522a" providerId="LiveId" clId="{A6587481-CF53-409D-9B1C-CD409B527361}" dt="2019-01-24T09:06:59.757" v="138" actId="26606"/>
          <ac:spMkLst>
            <pc:docMk/>
            <pc:sldMk cId="608084141" sldId="273"/>
            <ac:spMk id="37" creationId="{3E84BD56-679D-4E0C-9C9B-D694ABF07373}"/>
          </ac:spMkLst>
        </pc:spChg>
        <pc:spChg chg="add del">
          <ac:chgData name="田島 嘉人" userId="e7795d6c09ba522a" providerId="LiveId" clId="{A6587481-CF53-409D-9B1C-CD409B527361}" dt="2019-01-24T09:06:59.757" v="138" actId="26606"/>
          <ac:spMkLst>
            <pc:docMk/>
            <pc:sldMk cId="608084141" sldId="273"/>
            <ac:spMk id="39" creationId="{2335FEDF-EF88-4E68-9CF7-5A72EF32AFC2}"/>
          </ac:spMkLst>
        </pc:spChg>
        <pc:spChg chg="add del">
          <ac:chgData name="田島 嘉人" userId="e7795d6c09ba522a" providerId="LiveId" clId="{A6587481-CF53-409D-9B1C-CD409B527361}" dt="2019-01-24T09:06:59.757" v="138" actId="26606"/>
          <ac:spMkLst>
            <pc:docMk/>
            <pc:sldMk cId="608084141" sldId="273"/>
            <ac:spMk id="41" creationId="{03DB71A4-74AA-406D-9553-61C0C6D23689}"/>
          </ac:spMkLst>
        </pc:spChg>
        <pc:spChg chg="add del">
          <ac:chgData name="田島 嘉人" userId="e7795d6c09ba522a" providerId="LiveId" clId="{A6587481-CF53-409D-9B1C-CD409B527361}" dt="2019-01-24T09:06:59.757" v="138" actId="26606"/>
          <ac:spMkLst>
            <pc:docMk/>
            <pc:sldMk cId="608084141" sldId="273"/>
            <ac:spMk id="43" creationId="{DA9994C2-211B-4BF6-B6A0-D67471594EC1}"/>
          </ac:spMkLst>
        </pc:spChg>
        <pc:spChg chg="add del">
          <ac:chgData name="田島 嘉人" userId="e7795d6c09ba522a" providerId="LiveId" clId="{A6587481-CF53-409D-9B1C-CD409B527361}" dt="2019-01-24T09:06:59.757" v="138" actId="26606"/>
          <ac:spMkLst>
            <pc:docMk/>
            <pc:sldMk cId="608084141" sldId="273"/>
            <ac:spMk id="45" creationId="{837A7BE2-DF08-4ECE-A520-13927DBF4C5E}"/>
          </ac:spMkLst>
        </pc:spChg>
        <pc:picChg chg="add del mod ord">
          <ac:chgData name="田島 嘉人" userId="e7795d6c09ba522a" providerId="LiveId" clId="{A6587481-CF53-409D-9B1C-CD409B527361}" dt="2019-01-24T09:07:06.624" v="146" actId="931"/>
          <ac:picMkLst>
            <pc:docMk/>
            <pc:sldMk cId="608084141" sldId="273"/>
            <ac:picMk id="5" creationId="{AA003ED1-931E-4D85-A39C-9C591EDEDE09}"/>
          </ac:picMkLst>
        </pc:picChg>
        <pc:picChg chg="add mod">
          <ac:chgData name="田島 嘉人" userId="e7795d6c09ba522a" providerId="LiveId" clId="{A6587481-CF53-409D-9B1C-CD409B527361}" dt="2019-01-25T06:15:16.893" v="288" actId="1076"/>
          <ac:picMkLst>
            <pc:docMk/>
            <pc:sldMk cId="608084141" sldId="273"/>
            <ac:picMk id="5" creationId="{C9B508B8-676A-4BDC-BEEC-423C14826FBF}"/>
          </ac:picMkLst>
        </pc:picChg>
        <pc:picChg chg="add del">
          <ac:chgData name="田島 嘉人" userId="e7795d6c09ba522a" providerId="LiveId" clId="{A6587481-CF53-409D-9B1C-CD409B527361}" dt="2019-01-25T06:15:10.381" v="287"/>
          <ac:picMkLst>
            <pc:docMk/>
            <pc:sldMk cId="608084141" sldId="273"/>
            <ac:picMk id="7" creationId="{8725AEA3-A797-4AF8-9BD8-A666AAA0911D}"/>
          </ac:picMkLst>
        </pc:picChg>
        <pc:picChg chg="add del mod ord">
          <ac:chgData name="田島 嘉人" userId="e7795d6c09ba522a" providerId="LiveId" clId="{A6587481-CF53-409D-9B1C-CD409B527361}" dt="2019-01-24T09:07:01.591" v="143"/>
          <ac:picMkLst>
            <pc:docMk/>
            <pc:sldMk cId="608084141" sldId="273"/>
            <ac:picMk id="7" creationId="{978A7DF3-134B-43E3-9008-FE1E0D358D88}"/>
          </ac:picMkLst>
        </pc:picChg>
        <pc:picChg chg="add del mod">
          <ac:chgData name="田島 嘉人" userId="e7795d6c09ba522a" providerId="LiveId" clId="{A6587481-CF53-409D-9B1C-CD409B527361}" dt="2019-01-24T09:07:01.126" v="142"/>
          <ac:picMkLst>
            <pc:docMk/>
            <pc:sldMk cId="608084141" sldId="273"/>
            <ac:picMk id="8" creationId="{2B62EA6E-8BBF-49A8-B85E-70992FB74AD6}"/>
          </ac:picMkLst>
        </pc:picChg>
        <pc:picChg chg="add">
          <ac:chgData name="田島 嘉人" userId="e7795d6c09ba522a" providerId="LiveId" clId="{A6587481-CF53-409D-9B1C-CD409B527361}" dt="2019-01-25T06:15:22.922" v="289"/>
          <ac:picMkLst>
            <pc:docMk/>
            <pc:sldMk cId="608084141" sldId="273"/>
            <ac:picMk id="8" creationId="{B4EB40B4-ECBD-4C2A-890B-8217B681CAA3}"/>
          </ac:picMkLst>
        </pc:picChg>
        <pc:picChg chg="add del mod ord">
          <ac:chgData name="田島 嘉人" userId="e7795d6c09ba522a" providerId="LiveId" clId="{A6587481-CF53-409D-9B1C-CD409B527361}" dt="2019-01-24T09:07:00.814" v="141"/>
          <ac:picMkLst>
            <pc:docMk/>
            <pc:sldMk cId="608084141" sldId="273"/>
            <ac:picMk id="9" creationId="{A7AF3078-C6C5-4F98-A86F-5181C9DAC7AA}"/>
          </ac:picMkLst>
        </pc:picChg>
        <pc:picChg chg="add del mod ord">
          <ac:chgData name="田島 嘉人" userId="e7795d6c09ba522a" providerId="LiveId" clId="{A6587481-CF53-409D-9B1C-CD409B527361}" dt="2019-01-24T09:07:00.805" v="140"/>
          <ac:picMkLst>
            <pc:docMk/>
            <pc:sldMk cId="608084141" sldId="273"/>
            <ac:picMk id="11" creationId="{7CD4865D-7A75-4DCE-90A8-656CA60AA82F}"/>
          </ac:picMkLst>
        </pc:picChg>
        <pc:picChg chg="add del mod ord">
          <ac:chgData name="田島 嘉人" userId="e7795d6c09ba522a" providerId="LiveId" clId="{A6587481-CF53-409D-9B1C-CD409B527361}" dt="2019-01-24T09:07:00.268" v="139"/>
          <ac:picMkLst>
            <pc:docMk/>
            <pc:sldMk cId="608084141" sldId="273"/>
            <ac:picMk id="12" creationId="{75127FC3-E9DE-4D51-9C9C-626361E5C5C4}"/>
          </ac:picMkLst>
        </pc:picChg>
        <pc:picChg chg="add del mod modCrop">
          <ac:chgData name="田島 嘉人" userId="e7795d6c09ba522a" providerId="LiveId" clId="{A6587481-CF53-409D-9B1C-CD409B527361}" dt="2019-01-25T06:15:04.425" v="285"/>
          <ac:picMkLst>
            <pc:docMk/>
            <pc:sldMk cId="608084141" sldId="273"/>
            <ac:picMk id="13" creationId="{979BEB84-2F51-411D-A6BF-6D8A973EEA85}"/>
          </ac:picMkLst>
        </pc:picChg>
        <pc:cxnChg chg="add del">
          <ac:chgData name="田島 嘉人" userId="e7795d6c09ba522a" providerId="LiveId" clId="{A6587481-CF53-409D-9B1C-CD409B527361}" dt="2019-01-24T09:07:04.397" v="144" actId="26606"/>
          <ac:cxnSpMkLst>
            <pc:docMk/>
            <pc:sldMk cId="608084141" sldId="273"/>
            <ac:cxnSpMk id="10" creationId="{E4A809D5-3600-46D4-A466-67F2349A54FB}"/>
          </ac:cxnSpMkLst>
        </pc:cxnChg>
      </pc:sldChg>
      <pc:sldChg chg="add del ord">
        <pc:chgData name="田島 嘉人" userId="e7795d6c09ba522a" providerId="LiveId" clId="{A6587481-CF53-409D-9B1C-CD409B527361}" dt="2019-01-25T06:13:47.650" v="283" actId="2696"/>
        <pc:sldMkLst>
          <pc:docMk/>
          <pc:sldMk cId="1239313512" sldId="27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03656E-0DFB-4829-AB49-C2123CE589BA}" type="datetimeFigureOut">
              <a:rPr kumimoji="1" lang="ja-JP" altLang="en-US" smtClean="0"/>
              <a:t>2019/1/25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653F2-2E38-4269-A11A-8B25F30656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9693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653F2-2E38-4269-A11A-8B25F3065616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8797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653F2-2E38-4269-A11A-8B25F3065616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0834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64D7AC-7BEF-4B02-8B8B-B846E6C7BE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B77DBE7-9F27-4626-AA86-88D7DC660E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5F09972-7F56-49E9-A089-1BFE8D68F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FAC20-AE8C-4532-808F-7C9037B7125D}" type="datetimeFigureOut">
              <a:rPr kumimoji="1" lang="ja-JP" altLang="en-US" smtClean="0"/>
              <a:t>2019/1/25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D40247B-979C-433F-9321-EC4C9E745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ADDFF4C-ADDB-4ACD-9FFF-82B4DDEA6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C78AD-B147-4AD1-B90B-7D22CF1DCF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2324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46521F-7581-4D07-A84B-B2E09AAB9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29B35E6-FA28-4B9F-A842-42D1137B33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9B2C131-50AE-4AA8-A4C5-315CA0A21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FAC20-AE8C-4532-808F-7C9037B7125D}" type="datetimeFigureOut">
              <a:rPr kumimoji="1" lang="ja-JP" altLang="en-US" smtClean="0"/>
              <a:t>2019/1/25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6DC68D1-EB7A-4981-8876-20769E233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E36FFF0-5AFD-46EC-91EE-6CB54F02B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C78AD-B147-4AD1-B90B-7D22CF1DCF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2849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4A49A1A-B1DE-444D-8625-F66304A339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863E72E-9AED-490C-907C-4DAD3537A8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967E8C7-2B5B-4BFA-8B07-228CEDF2A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FAC20-AE8C-4532-808F-7C9037B7125D}" type="datetimeFigureOut">
              <a:rPr kumimoji="1" lang="ja-JP" altLang="en-US" smtClean="0"/>
              <a:t>2019/1/25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7E99D1C-EB3E-4BBE-AA75-F1355D70A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F93C284-4A0F-444F-89DF-DC10B86EC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C78AD-B147-4AD1-B90B-7D22CF1DCF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921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758BA4-BD8E-49AE-B51E-A1F5E11FA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48906D-A066-405D-B51B-9E7C4F3B1C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148F8AF-95A7-4207-88B3-211C86E77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FAC20-AE8C-4532-808F-7C9037B7125D}" type="datetimeFigureOut">
              <a:rPr kumimoji="1" lang="ja-JP" altLang="en-US" smtClean="0"/>
              <a:t>2019/1/25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D11E6D7-BA69-47F5-B142-12FDC3E6A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FB1F4AD-3635-484B-8FEA-37EA8DE5F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C78AD-B147-4AD1-B90B-7D22CF1DCF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815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1E6D0D-121C-43EC-B08E-49484CD57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C473C5E-9A3F-4E8C-B03B-41EEE08AA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9629131-748E-4ABE-AF30-E0F188C94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FAC20-AE8C-4532-808F-7C9037B7125D}" type="datetimeFigureOut">
              <a:rPr kumimoji="1" lang="ja-JP" altLang="en-US" smtClean="0"/>
              <a:t>2019/1/25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824EA46-C95F-48A0-914A-13324499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70F8B95-0AE5-4E25-944A-A89CF3A71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C78AD-B147-4AD1-B90B-7D22CF1DCF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027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EB69026-8F73-434B-B31C-5095B6CED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E24328B-6940-4356-8A42-0E91AFBD0B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C7A8246-B313-41C3-B83A-86DC4D5E25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D30062-ADF9-4F7B-BDB0-949141F94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FAC20-AE8C-4532-808F-7C9037B7125D}" type="datetimeFigureOut">
              <a:rPr kumimoji="1" lang="ja-JP" altLang="en-US" smtClean="0"/>
              <a:t>2019/1/25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069ABB3-03B2-494A-83F3-C8750F942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B6639ED-0043-42DE-9810-CB5FC3563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C78AD-B147-4AD1-B90B-7D22CF1DCF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179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322601-B8CD-4C6D-8CEA-75425F95B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E501050-0BCB-4F8A-9D14-F873ED2E62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4405160-54DA-46DF-878F-55A6EAC0B3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09E14B1-FCF3-4FB1-92D7-B93315AE62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EEACE57-3F32-40F0-A330-B1E2C44B7F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E26806C-1737-4665-A690-AE5B383E7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FAC20-AE8C-4532-808F-7C9037B7125D}" type="datetimeFigureOut">
              <a:rPr kumimoji="1" lang="ja-JP" altLang="en-US" smtClean="0"/>
              <a:t>2019/1/25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4581FF1F-F017-444D-A280-FBCA57F77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0E8B71B-F90F-4DF1-B88F-47E539686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C78AD-B147-4AD1-B90B-7D22CF1DCF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7228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4E39927-D8B3-4A0C-A743-4B3AFF85E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780E3EA-05CA-4F5A-B60B-81A7B45FB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FAC20-AE8C-4532-808F-7C9037B7125D}" type="datetimeFigureOut">
              <a:rPr kumimoji="1" lang="ja-JP" altLang="en-US" smtClean="0"/>
              <a:t>2019/1/25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362CD35-9E03-4154-9928-C955C116C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3BC7CCA-2AAB-4E37-8C1B-DEA5C59E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C78AD-B147-4AD1-B90B-7D22CF1DCF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5642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1229D824-9F80-46BD-B78F-91D339354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FAC20-AE8C-4532-808F-7C9037B7125D}" type="datetimeFigureOut">
              <a:rPr kumimoji="1" lang="ja-JP" altLang="en-US" smtClean="0"/>
              <a:t>2019/1/25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E48EA3C-5850-4973-82B7-D0999B319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71AE3EA-9271-4F6A-9956-0BD24FF4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C78AD-B147-4AD1-B90B-7D22CF1DCF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9727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80C98B-9351-4274-A716-8A3004FCD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35427CC-0926-4120-BB92-D1C46FAF4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B878E44-972C-4DB2-9519-90B4C76809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9379C19-6B21-4022-A08C-E220487F7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FAC20-AE8C-4532-808F-7C9037B7125D}" type="datetimeFigureOut">
              <a:rPr kumimoji="1" lang="ja-JP" altLang="en-US" smtClean="0"/>
              <a:t>2019/1/25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E7FEBA-37B0-4E21-A9AF-8B2D65433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807DCE4-C4F1-4351-A7B6-044FBD6C4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C78AD-B147-4AD1-B90B-7D22CF1DCF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7508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7ECCE0-A0B4-41A3-862D-FE5C4E008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55A308E-CDA1-46F5-8765-92BE96B4FA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ACAD3D4-E03D-494B-850D-4B92888D50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0E98A54-C4B4-4740-A021-E5C6C352B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FAC20-AE8C-4532-808F-7C9037B7125D}" type="datetimeFigureOut">
              <a:rPr kumimoji="1" lang="ja-JP" altLang="en-US" smtClean="0"/>
              <a:t>2019/1/25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6D2E5A7-A9AA-458A-BE70-A1FBB35AC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F0E2ECE-44CB-4E07-8437-A40225947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C78AD-B147-4AD1-B90B-7D22CF1DCF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568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2F1533C-5B91-4825-9C89-1AC551268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E2B4D67-E3B0-47D8-9A9C-378EA5D4F6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49C2C26-6358-4484-9FD1-04F465C371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FAC20-AE8C-4532-808F-7C9037B7125D}" type="datetimeFigureOut">
              <a:rPr kumimoji="1" lang="ja-JP" altLang="en-US" smtClean="0"/>
              <a:t>2019/1/25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751B298-058B-410E-8C33-D04AF302EB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DBB0D49-921B-4985-B0D9-8AD8E3601A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C78AD-B147-4AD1-B90B-7D22CF1DCF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1973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A038591-F9F6-44C0-A666-5807A53574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16834" y="1362331"/>
            <a:ext cx="7758332" cy="2155409"/>
          </a:xfrm>
        </p:spPr>
        <p:txBody>
          <a:bodyPr>
            <a:normAutofit fontScale="90000"/>
          </a:bodyPr>
          <a:lstStyle/>
          <a:p>
            <a:r>
              <a:rPr kumimoji="1" lang="en-US" altLang="ja-JP" sz="6600" dirty="0"/>
              <a:t>R-WHILE</a:t>
            </a:r>
            <a:r>
              <a:rPr kumimoji="1" lang="ja-JP" altLang="en-US" sz="6600" dirty="0"/>
              <a:t>オンラインインタフェースの作成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9F72E35-32A3-4034-9D8A-A72D66B20C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17964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2015SE055 </a:t>
            </a:r>
            <a:r>
              <a:rPr kumimoji="1" lang="ja-JP" altLang="en-US" dirty="0"/>
              <a:t>永田翔也</a:t>
            </a:r>
            <a:endParaRPr kumimoji="1" lang="en-US" altLang="ja-JP" dirty="0"/>
          </a:p>
          <a:p>
            <a:r>
              <a:rPr lang="en-US" altLang="ja-JP" dirty="0"/>
              <a:t>2016SE031 </a:t>
            </a:r>
            <a:r>
              <a:rPr lang="ja-JP" altLang="en-US" dirty="0"/>
              <a:t>加藤晴海</a:t>
            </a:r>
            <a:endParaRPr lang="en-US" altLang="ja-JP" dirty="0"/>
          </a:p>
          <a:p>
            <a:r>
              <a:rPr kumimoji="1" lang="en-US" altLang="ja-JP" dirty="0"/>
              <a:t>2016SE076 </a:t>
            </a:r>
            <a:r>
              <a:rPr kumimoji="1" lang="ja-JP" altLang="en-US" dirty="0"/>
              <a:t>田島嘉人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702315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954082F-EBB4-48EC-AD69-4A82D4D60DE7}"/>
              </a:ext>
            </a:extLst>
          </p:cNvPr>
          <p:cNvSpPr txBox="1"/>
          <p:nvPr/>
        </p:nvSpPr>
        <p:spPr>
          <a:xfrm>
            <a:off x="769265" y="4066327"/>
            <a:ext cx="84946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/>
              <a:t>テキストエディタの改善まではできない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CF23B44-9BFE-4557-A28B-0C4F9312334B}"/>
              </a:ext>
            </a:extLst>
          </p:cNvPr>
          <p:cNvSpPr txBox="1"/>
          <p:nvPr/>
        </p:nvSpPr>
        <p:spPr>
          <a:xfrm>
            <a:off x="3111427" y="5328210"/>
            <a:ext cx="56188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/>
              <a:t>そこで、</a:t>
            </a:r>
            <a:r>
              <a:rPr kumimoji="1" lang="en-US" altLang="ja-JP" sz="4400" dirty="0"/>
              <a:t>ace</a:t>
            </a:r>
            <a:r>
              <a:rPr kumimoji="1" lang="ja-JP" altLang="en-US" sz="4400" dirty="0"/>
              <a:t>を用いる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5C5EFE3-E6C0-4808-9E19-13096C637E15}"/>
              </a:ext>
            </a:extLst>
          </p:cNvPr>
          <p:cNvSpPr txBox="1"/>
          <p:nvPr/>
        </p:nvSpPr>
        <p:spPr>
          <a:xfrm>
            <a:off x="769265" y="1145069"/>
            <a:ext cx="10794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dirty="0"/>
              <a:t>B</a:t>
            </a:r>
            <a:r>
              <a:rPr kumimoji="1" lang="en-US" altLang="ja-JP" sz="4000" dirty="0"/>
              <a:t>ootstrap</a:t>
            </a:r>
            <a:r>
              <a:rPr kumimoji="1" lang="ja-JP" altLang="en-US" sz="4000" dirty="0"/>
              <a:t>を用いることで大幅に見た目を改善できた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19825DA-4C0F-4E8A-B939-522EC50BDC0D}"/>
              </a:ext>
            </a:extLst>
          </p:cNvPr>
          <p:cNvSpPr txBox="1"/>
          <p:nvPr/>
        </p:nvSpPr>
        <p:spPr>
          <a:xfrm>
            <a:off x="769265" y="445345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/>
              <a:t>ここまで、</a:t>
            </a:r>
            <a:endParaRPr kumimoji="1" lang="ja-JP" altLang="en-US" sz="3200" dirty="0"/>
          </a:p>
        </p:txBody>
      </p:sp>
      <p:sp>
        <p:nvSpPr>
          <p:cNvPr id="9" name="矢印: 下 8">
            <a:extLst>
              <a:ext uri="{FF2B5EF4-FFF2-40B4-BE49-F238E27FC236}">
                <a16:creationId xmlns:a16="http://schemas.microsoft.com/office/drawing/2014/main" id="{5A662C01-2A31-4E33-9150-DA890514F570}"/>
              </a:ext>
            </a:extLst>
          </p:cNvPr>
          <p:cNvSpPr/>
          <p:nvPr/>
        </p:nvSpPr>
        <p:spPr>
          <a:xfrm>
            <a:off x="2106549" y="2837839"/>
            <a:ext cx="603005" cy="998590"/>
          </a:xfrm>
          <a:prstGeom prst="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FEFF011-A378-477D-A4BA-46993705BE92}"/>
              </a:ext>
            </a:extLst>
          </p:cNvPr>
          <p:cNvSpPr txBox="1"/>
          <p:nvPr/>
        </p:nvSpPr>
        <p:spPr>
          <a:xfrm>
            <a:off x="2885723" y="297503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しかし</a:t>
            </a:r>
            <a:r>
              <a:rPr kumimoji="1" lang="en-US" altLang="ja-JP" sz="3200" dirty="0"/>
              <a:t>…</a:t>
            </a:r>
            <a:endParaRPr kumimoji="1" lang="ja-JP" altLang="en-US" sz="3200" dirty="0"/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EEF3C3B8-B1BC-41D7-B1DF-06FFA0A3FFE4}"/>
              </a:ext>
            </a:extLst>
          </p:cNvPr>
          <p:cNvSpPr/>
          <p:nvPr/>
        </p:nvSpPr>
        <p:spPr>
          <a:xfrm>
            <a:off x="2946908" y="5108076"/>
            <a:ext cx="5947884" cy="119902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975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A5EFDE-71C3-41DE-9772-EB4C7EDE9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061" y="248475"/>
            <a:ext cx="3775745" cy="1203106"/>
          </a:xfrm>
        </p:spPr>
        <p:txBody>
          <a:bodyPr/>
          <a:lstStyle/>
          <a:p>
            <a:r>
              <a:rPr kumimoji="1" lang="en-US" altLang="ja-JP" dirty="0">
                <a:latin typeface="+mn-lt"/>
              </a:rPr>
              <a:t>ace</a:t>
            </a:r>
            <a:r>
              <a:rPr kumimoji="1" lang="ja-JP" altLang="en-US" dirty="0">
                <a:latin typeface="+mn-lt"/>
              </a:rPr>
              <a:t>とは？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16E8A58-A4B5-4717-874E-AAD6622CE30F}"/>
              </a:ext>
            </a:extLst>
          </p:cNvPr>
          <p:cNvSpPr txBox="1"/>
          <p:nvPr/>
        </p:nvSpPr>
        <p:spPr>
          <a:xfrm>
            <a:off x="645656" y="4741415"/>
            <a:ext cx="49615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/>
              <a:t>テキストエディタの見栄えがかっこよく！</a:t>
            </a:r>
            <a:endParaRPr kumimoji="1" lang="ja-JP" altLang="en-US" sz="2800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64AF694-E979-4695-BAF7-1C4BA11C62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4" t="11498" r="24587" b="4343"/>
          <a:stretch/>
        </p:blipFill>
        <p:spPr>
          <a:xfrm>
            <a:off x="6002698" y="427792"/>
            <a:ext cx="5903911" cy="5496471"/>
          </a:xfrm>
          <a:prstGeom prst="rect">
            <a:avLst/>
          </a:prstGeom>
        </p:spPr>
      </p:pic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E96B4D3E-37FC-44CC-8939-3939EF45FD40}"/>
              </a:ext>
            </a:extLst>
          </p:cNvPr>
          <p:cNvSpPr/>
          <p:nvPr/>
        </p:nvSpPr>
        <p:spPr>
          <a:xfrm>
            <a:off x="558358" y="4618956"/>
            <a:ext cx="5136193" cy="119902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EDC4923-B3D9-47E4-A421-B671124961ED}"/>
              </a:ext>
            </a:extLst>
          </p:cNvPr>
          <p:cNvSpPr txBox="1"/>
          <p:nvPr/>
        </p:nvSpPr>
        <p:spPr>
          <a:xfrm>
            <a:off x="471061" y="1574038"/>
            <a:ext cx="513619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800" dirty="0"/>
              <a:t>Web</a:t>
            </a:r>
            <a:r>
              <a:rPr lang="ja-JP" altLang="en-US" sz="2800" dirty="0"/>
              <a:t>サイトに埋め込み可能なコードエディタ</a:t>
            </a:r>
            <a:endParaRPr lang="en-US" altLang="ja-JP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ja-JP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ja-JP" altLang="en-US" sz="2800" dirty="0"/>
              <a:t>様々な機能（シンタックスハイライト、コード折り畳み機能など）を簡単に実装できる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47082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7EC9DA-2660-4C94-9F31-F268E2339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955" y="205408"/>
            <a:ext cx="3049917" cy="947531"/>
          </a:xfrm>
        </p:spPr>
        <p:txBody>
          <a:bodyPr/>
          <a:lstStyle/>
          <a:p>
            <a:r>
              <a:rPr kumimoji="1" lang="en-US" altLang="ja-JP" dirty="0">
                <a:latin typeface="+mn-lt"/>
              </a:rPr>
              <a:t>ace</a:t>
            </a:r>
            <a:r>
              <a:rPr kumimoji="1" lang="ja-JP" altLang="en-US" dirty="0">
                <a:latin typeface="+mn-lt"/>
              </a:rPr>
              <a:t>の導入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EF4BD76B-559E-426A-B4D5-5272E9045A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22" r="1894" b="6452"/>
          <a:stretch/>
        </p:blipFill>
        <p:spPr>
          <a:xfrm>
            <a:off x="115477" y="1191040"/>
            <a:ext cx="11961045" cy="5512904"/>
          </a:xfrm>
          <a:prstGeom prst="rect">
            <a:avLst/>
          </a:prstGeom>
        </p:spPr>
      </p:pic>
      <p:sp>
        <p:nvSpPr>
          <p:cNvPr id="10" name="吹き出し: 円形 9">
            <a:extLst>
              <a:ext uri="{FF2B5EF4-FFF2-40B4-BE49-F238E27FC236}">
                <a16:creationId xmlns:a16="http://schemas.microsoft.com/office/drawing/2014/main" id="{10EEC07B-BC4A-4E17-94B9-1829307F3C4E}"/>
              </a:ext>
            </a:extLst>
          </p:cNvPr>
          <p:cNvSpPr/>
          <p:nvPr/>
        </p:nvSpPr>
        <p:spPr>
          <a:xfrm>
            <a:off x="7238405" y="745349"/>
            <a:ext cx="4722640" cy="3733886"/>
          </a:xfrm>
          <a:prstGeom prst="wedgeEllipseCallout">
            <a:avLst>
              <a:gd name="adj1" fmla="val -54337"/>
              <a:gd name="adj2" fmla="val 4394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</a:rPr>
              <a:t>テキストエディタに行数の表示、文字の色の変更などの機能を付加できた</a:t>
            </a: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5094E3D6-F065-455D-896D-35ADB2E88872}"/>
              </a:ext>
            </a:extLst>
          </p:cNvPr>
          <p:cNvSpPr/>
          <p:nvPr/>
        </p:nvSpPr>
        <p:spPr>
          <a:xfrm>
            <a:off x="230955" y="2004404"/>
            <a:ext cx="6717747" cy="4678164"/>
          </a:xfrm>
          <a:prstGeom prst="roundRect">
            <a:avLst>
              <a:gd name="adj" fmla="val 4620"/>
            </a:avLst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楕円 12">
            <a:extLst>
              <a:ext uri="{FF2B5EF4-FFF2-40B4-BE49-F238E27FC236}">
                <a16:creationId xmlns:a16="http://schemas.microsoft.com/office/drawing/2014/main" id="{30211726-68C9-4802-BA84-909612EC070A}"/>
              </a:ext>
            </a:extLst>
          </p:cNvPr>
          <p:cNvSpPr/>
          <p:nvPr/>
        </p:nvSpPr>
        <p:spPr>
          <a:xfrm>
            <a:off x="853910" y="2845176"/>
            <a:ext cx="616329" cy="447260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4" name="吹き出し: 四角形 23">
            <a:extLst>
              <a:ext uri="{FF2B5EF4-FFF2-40B4-BE49-F238E27FC236}">
                <a16:creationId xmlns:a16="http://schemas.microsoft.com/office/drawing/2014/main" id="{0C6E6911-8835-4964-880A-2354C362CAB7}"/>
              </a:ext>
            </a:extLst>
          </p:cNvPr>
          <p:cNvSpPr/>
          <p:nvPr/>
        </p:nvSpPr>
        <p:spPr>
          <a:xfrm>
            <a:off x="2425148" y="1892472"/>
            <a:ext cx="6188765" cy="2799928"/>
          </a:xfrm>
          <a:prstGeom prst="wedgeRectCallout">
            <a:avLst>
              <a:gd name="adj1" fmla="val -64213"/>
              <a:gd name="adj2" fmla="val -10701"/>
            </a:avLst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5E967874-2FA1-4560-A60F-4E07A93CAC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8" t="38110" r="89137" b="57298"/>
          <a:stretch/>
        </p:blipFill>
        <p:spPr>
          <a:xfrm>
            <a:off x="2425147" y="1909197"/>
            <a:ext cx="6188765" cy="27832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061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6D7B4C3-1D23-4A56-B654-BC31AE153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1387" y="1956964"/>
            <a:ext cx="3598552" cy="2944072"/>
          </a:xfrm>
        </p:spPr>
        <p:txBody>
          <a:bodyPr>
            <a:normAutofit/>
          </a:bodyPr>
          <a:lstStyle/>
          <a:p>
            <a:r>
              <a:rPr kumimoji="1" lang="ja-JP" altLang="en-US" sz="9600" dirty="0">
                <a:solidFill>
                  <a:srgbClr val="0070C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実演</a:t>
            </a:r>
          </a:p>
        </p:txBody>
      </p:sp>
    </p:spTree>
    <p:extLst>
      <p:ext uri="{BB962C8B-B14F-4D97-AF65-F5344CB8AC3E}">
        <p14:creationId xmlns:p14="http://schemas.microsoft.com/office/powerpoint/2010/main" val="406048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930F84E7-6D5A-4386-AAF8-87F48DB9C2FF}"/>
              </a:ext>
            </a:extLst>
          </p:cNvPr>
          <p:cNvSpPr txBox="1">
            <a:spLocks/>
          </p:cNvSpPr>
          <p:nvPr/>
        </p:nvSpPr>
        <p:spPr>
          <a:xfrm>
            <a:off x="437787" y="341408"/>
            <a:ext cx="1960455" cy="1087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/>
              <a:t>まとめ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FD2E909-11CC-4252-A025-988B85CC233F}"/>
              </a:ext>
            </a:extLst>
          </p:cNvPr>
          <p:cNvSpPr txBox="1"/>
          <p:nvPr/>
        </p:nvSpPr>
        <p:spPr>
          <a:xfrm>
            <a:off x="1232648" y="1453694"/>
            <a:ext cx="7866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600" dirty="0"/>
              <a:t>Bootstrap</a:t>
            </a:r>
            <a:r>
              <a:rPr lang="ja-JP" altLang="en-US" sz="3600" dirty="0"/>
              <a:t>を導入することによって、</a:t>
            </a:r>
            <a:endParaRPr lang="en-US" altLang="ja-JP" sz="36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66E2050-8BDC-42E2-8B10-023CE9425491}"/>
              </a:ext>
            </a:extLst>
          </p:cNvPr>
          <p:cNvSpPr txBox="1"/>
          <p:nvPr/>
        </p:nvSpPr>
        <p:spPr>
          <a:xfrm>
            <a:off x="1908313" y="4642697"/>
            <a:ext cx="9725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/>
              <a:t>シンタックスに色がついた、コードの行数を表示できるようにした</a:t>
            </a:r>
            <a:endParaRPr kumimoji="1" lang="ja-JP" altLang="en-US" sz="24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0DCB2AE-287C-4678-B7D3-1DED8CC071CE}"/>
              </a:ext>
            </a:extLst>
          </p:cNvPr>
          <p:cNvSpPr txBox="1"/>
          <p:nvPr/>
        </p:nvSpPr>
        <p:spPr>
          <a:xfrm>
            <a:off x="1908313" y="2257958"/>
            <a:ext cx="8832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Code</a:t>
            </a:r>
            <a:r>
              <a:rPr lang="ja-JP" altLang="en-US" sz="2400" dirty="0"/>
              <a:t>と</a:t>
            </a:r>
            <a:r>
              <a:rPr lang="en-US" altLang="ja-JP" sz="2400" dirty="0"/>
              <a:t>Input data</a:t>
            </a:r>
            <a:r>
              <a:rPr lang="ja-JP" altLang="en-US" sz="2400" dirty="0"/>
              <a:t>をスクロールしなくても見えるようになった</a:t>
            </a:r>
            <a:endParaRPr kumimoji="1" lang="ja-JP" altLang="en-US" sz="24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2882413-5629-4096-B626-148BB9C6A4FB}"/>
              </a:ext>
            </a:extLst>
          </p:cNvPr>
          <p:cNvSpPr txBox="1"/>
          <p:nvPr/>
        </p:nvSpPr>
        <p:spPr>
          <a:xfrm>
            <a:off x="1908313" y="2792184"/>
            <a:ext cx="9725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/>
              <a:t>ナビゲーションバー</a:t>
            </a:r>
            <a:r>
              <a:rPr kumimoji="1" lang="ja-JP" altLang="en-US" sz="2400" dirty="0"/>
              <a:t>に</a:t>
            </a:r>
            <a:r>
              <a:rPr kumimoji="1" lang="en-US" altLang="ja-JP" sz="2400" dirty="0"/>
              <a:t>Execute</a:t>
            </a:r>
            <a:r>
              <a:rPr kumimoji="1" lang="ja-JP" altLang="en-US" sz="2400" dirty="0"/>
              <a:t>などをまとめて配置することで一覧性が持たせられた</a:t>
            </a:r>
            <a:endParaRPr kumimoji="1" lang="en-US" altLang="ja-JP" sz="24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4472542-E886-4FCF-8193-0C87DDD82D27}"/>
              </a:ext>
            </a:extLst>
          </p:cNvPr>
          <p:cNvSpPr txBox="1"/>
          <p:nvPr/>
        </p:nvSpPr>
        <p:spPr>
          <a:xfrm>
            <a:off x="1232648" y="3996366"/>
            <a:ext cx="64796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600" dirty="0"/>
              <a:t>a</a:t>
            </a:r>
            <a:r>
              <a:rPr kumimoji="1" lang="en-US" altLang="ja-JP" sz="3600" dirty="0"/>
              <a:t>ce</a:t>
            </a:r>
            <a:r>
              <a:rPr kumimoji="1" lang="ja-JP" altLang="en-US" sz="3600" dirty="0"/>
              <a:t>を導入することによって、</a:t>
            </a:r>
          </a:p>
        </p:txBody>
      </p:sp>
    </p:spTree>
    <p:extLst>
      <p:ext uri="{BB962C8B-B14F-4D97-AF65-F5344CB8AC3E}">
        <p14:creationId xmlns:p14="http://schemas.microsoft.com/office/powerpoint/2010/main" val="2661868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8292DE-073A-43CC-9E2A-F8DD20A30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改善できなかった点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2221A55-3828-4394-92D1-71B348DBCD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6157" y="2208350"/>
            <a:ext cx="9044609" cy="12206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ja-JP" altLang="en-US" dirty="0"/>
              <a:t>結果の表示に一覧性を持たせることができなかったが、変異先のページに戻るボタンを配置したことによって、解決の代替とした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95192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AA4D61-5509-417B-B162-2F594454B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目次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9BE16B4-1DED-48CE-AA03-A7C63C11F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kumimoji="1" lang="ja-JP" altLang="en-US" dirty="0"/>
              <a:t>現状把握</a:t>
            </a:r>
            <a:endParaRPr kumimoji="1" lang="en-US" altLang="ja-JP" dirty="0"/>
          </a:p>
          <a:p>
            <a:endParaRPr lang="en-US" altLang="ja-JP" dirty="0"/>
          </a:p>
          <a:p>
            <a:r>
              <a:rPr kumimoji="1" lang="ja-JP" altLang="en-US" dirty="0"/>
              <a:t>課題</a:t>
            </a:r>
            <a:endParaRPr kumimoji="1" lang="en-US" altLang="ja-JP" dirty="0"/>
          </a:p>
          <a:p>
            <a:endParaRPr lang="en-US" altLang="ja-JP" dirty="0"/>
          </a:p>
          <a:p>
            <a:r>
              <a:rPr kumimoji="1" lang="ja-JP" altLang="en-US" dirty="0"/>
              <a:t>解決策</a:t>
            </a:r>
            <a:endParaRPr kumimoji="1" lang="en-US" altLang="ja-JP" dirty="0"/>
          </a:p>
          <a:p>
            <a:endParaRPr lang="en-US" altLang="ja-JP" dirty="0"/>
          </a:p>
          <a:p>
            <a:r>
              <a:rPr kumimoji="1" lang="ja-JP" altLang="en-US" dirty="0"/>
              <a:t>解決策の実現</a:t>
            </a:r>
            <a:endParaRPr kumimoji="1" lang="en-US" altLang="ja-JP" dirty="0"/>
          </a:p>
          <a:p>
            <a:endParaRPr lang="en-US" altLang="ja-JP" dirty="0"/>
          </a:p>
          <a:p>
            <a:r>
              <a:rPr kumimoji="1" lang="ja-JP" altLang="en-US" dirty="0"/>
              <a:t>実演</a:t>
            </a:r>
            <a:endParaRPr kumimoji="1" lang="en-US" altLang="ja-JP" dirty="0"/>
          </a:p>
          <a:p>
            <a:endParaRPr lang="en-US" altLang="ja-JP" dirty="0"/>
          </a:p>
          <a:p>
            <a:r>
              <a:rPr kumimoji="1" lang="ja-JP" altLang="en-US" dirty="0"/>
              <a:t>まとめ</a:t>
            </a: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979BEB84-2F51-411D-A6BF-6D8A973EEA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5" t="22756" r="1000" b="8192"/>
          <a:stretch/>
        </p:blipFill>
        <p:spPr>
          <a:xfrm>
            <a:off x="3856335" y="1708024"/>
            <a:ext cx="7741395" cy="322234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70131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AA4D61-5509-417B-B162-2F594454B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目次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9BE16B4-1DED-48CE-AA03-A7C63C11F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kumimoji="1" lang="ja-JP" altLang="en-US" dirty="0"/>
              <a:t>現状把握</a:t>
            </a:r>
            <a:endParaRPr kumimoji="1" lang="en-US" altLang="ja-JP" dirty="0"/>
          </a:p>
          <a:p>
            <a:endParaRPr lang="en-US" altLang="ja-JP" dirty="0"/>
          </a:p>
          <a:p>
            <a:r>
              <a:rPr kumimoji="1" lang="ja-JP" altLang="en-US" dirty="0"/>
              <a:t>課題</a:t>
            </a:r>
            <a:endParaRPr kumimoji="1" lang="en-US" altLang="ja-JP" dirty="0"/>
          </a:p>
          <a:p>
            <a:endParaRPr lang="en-US" altLang="ja-JP" dirty="0"/>
          </a:p>
          <a:p>
            <a:r>
              <a:rPr kumimoji="1" lang="ja-JP" altLang="en-US" dirty="0"/>
              <a:t>解決策</a:t>
            </a:r>
            <a:endParaRPr kumimoji="1" lang="en-US" altLang="ja-JP" dirty="0"/>
          </a:p>
          <a:p>
            <a:endParaRPr lang="en-US" altLang="ja-JP" dirty="0"/>
          </a:p>
          <a:p>
            <a:r>
              <a:rPr kumimoji="1" lang="ja-JP" altLang="en-US" dirty="0"/>
              <a:t>解決策の実現</a:t>
            </a:r>
            <a:endParaRPr kumimoji="1" lang="en-US" altLang="ja-JP" dirty="0"/>
          </a:p>
          <a:p>
            <a:endParaRPr lang="en-US" altLang="ja-JP" dirty="0"/>
          </a:p>
          <a:p>
            <a:r>
              <a:rPr kumimoji="1" lang="ja-JP" altLang="en-US" dirty="0"/>
              <a:t>実演</a:t>
            </a:r>
            <a:endParaRPr kumimoji="1" lang="en-US" altLang="ja-JP" dirty="0"/>
          </a:p>
          <a:p>
            <a:endParaRPr lang="en-US" altLang="ja-JP" dirty="0"/>
          </a:p>
          <a:p>
            <a:r>
              <a:rPr kumimoji="1" lang="ja-JP" altLang="en-US" dirty="0"/>
              <a:t>まとめ</a:t>
            </a: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979BEB84-2F51-411D-A6BF-6D8A973EEA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5" t="22756" r="1000" b="8192"/>
          <a:stretch/>
        </p:blipFill>
        <p:spPr>
          <a:xfrm>
            <a:off x="3856335" y="1708024"/>
            <a:ext cx="7741395" cy="322234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89413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CE18E6-82BD-489A-9DF0-B63F20E72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現状把握</a:t>
            </a:r>
          </a:p>
        </p:txBody>
      </p:sp>
      <p:pic>
        <p:nvPicPr>
          <p:cNvPr id="5" name="コンテンツ プレースホルダー 4">
            <a:extLst>
              <a:ext uri="{FF2B5EF4-FFF2-40B4-BE49-F238E27FC236}">
                <a16:creationId xmlns:a16="http://schemas.microsoft.com/office/drawing/2014/main" id="{33809AA6-0409-4834-BE41-9DB36E78AB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181" y="1584671"/>
            <a:ext cx="5548798" cy="4483466"/>
          </a:xfrm>
          <a:ln>
            <a:noFill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F1503CEA-F061-4FB2-A132-8731C38285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21" y="1579080"/>
            <a:ext cx="5548798" cy="448346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5103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A60B589-D46D-4002-A34D-57DEFC961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79457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問題点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A650FBC-2F67-4E12-8066-91C9E358DC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9113"/>
            <a:ext cx="10515600" cy="587002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ja-JP" altLang="en-US" dirty="0"/>
              <a:t>　対象：</a:t>
            </a:r>
            <a:r>
              <a:rPr lang="en-US" altLang="ja-JP" dirty="0"/>
              <a:t>R-WHILE</a:t>
            </a:r>
            <a:r>
              <a:rPr lang="ja-JP" altLang="en-US" dirty="0"/>
              <a:t>オンラインインタプリタのユーザ</a:t>
            </a:r>
            <a:endParaRPr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r>
              <a:rPr kumimoji="1" lang="ja-JP" altLang="en-US" dirty="0"/>
              <a:t>実行結果に一覧性がない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lang="ja-JP" altLang="en-US" dirty="0"/>
              <a:t>文法、算術式などに対して色がついていない</a:t>
            </a:r>
            <a:endParaRPr lang="en-US" altLang="ja-JP" dirty="0"/>
          </a:p>
          <a:p>
            <a:r>
              <a:rPr lang="en-US" altLang="ja-JP" dirty="0" err="1"/>
              <a:t>Excute</a:t>
            </a:r>
            <a:r>
              <a:rPr lang="ja-JP" altLang="en-US" dirty="0"/>
              <a:t>などにアイコンがない</a:t>
            </a: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r>
              <a:rPr lang="ja-JP" altLang="en-US" dirty="0"/>
              <a:t>　　　視覚的に分かりにくい</a:t>
            </a:r>
            <a:endParaRPr lang="en-US" altLang="ja-JP" dirty="0"/>
          </a:p>
        </p:txBody>
      </p:sp>
      <p:sp>
        <p:nvSpPr>
          <p:cNvPr id="6" name="矢印: 下 5">
            <a:extLst>
              <a:ext uri="{FF2B5EF4-FFF2-40B4-BE49-F238E27FC236}">
                <a16:creationId xmlns:a16="http://schemas.microsoft.com/office/drawing/2014/main" id="{57FD6012-0A3F-4257-9867-A742D45E62FC}"/>
              </a:ext>
            </a:extLst>
          </p:cNvPr>
          <p:cNvSpPr/>
          <p:nvPr/>
        </p:nvSpPr>
        <p:spPr>
          <a:xfrm>
            <a:off x="3086100" y="4745831"/>
            <a:ext cx="762000" cy="8429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6948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EAAFFD-4C4A-4C56-A507-17AEDAB3C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課題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52819C5-4675-457C-8ADC-1C0AC07781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55837"/>
            <a:ext cx="10515600" cy="2346325"/>
          </a:xfrm>
        </p:spPr>
        <p:txBody>
          <a:bodyPr/>
          <a:lstStyle/>
          <a:p>
            <a:r>
              <a:rPr lang="ja-JP" altLang="en-US" dirty="0"/>
              <a:t>視覚的に分かりやすくする</a:t>
            </a:r>
            <a:endParaRPr lang="en-US" altLang="ja-JP" dirty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r>
              <a:rPr lang="ja-JP" altLang="en-US" dirty="0"/>
              <a:t>オンラインインタプリタに一覧性を持たせる</a:t>
            </a:r>
            <a:endParaRPr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18185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780A07-21E9-48C0-88C9-FB2A9C78D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解決策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64029EB-FDE8-431A-B66B-A50BA7D62C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265" y="1825625"/>
            <a:ext cx="10863470" cy="4351338"/>
          </a:xfrm>
        </p:spPr>
        <p:txBody>
          <a:bodyPr/>
          <a:lstStyle/>
          <a:p>
            <a:r>
              <a:rPr lang="en-US" altLang="ja-JP" dirty="0"/>
              <a:t>R-WHILE</a:t>
            </a:r>
            <a:r>
              <a:rPr lang="ja-JP" altLang="en-US" dirty="0"/>
              <a:t>オンラインインタプリタの自体に</a:t>
            </a:r>
            <a:r>
              <a:rPr lang="en-US" altLang="ja-JP" dirty="0" err="1"/>
              <a:t>BootStrap</a:t>
            </a:r>
            <a:r>
              <a:rPr lang="ja-JP" altLang="en-US" dirty="0"/>
              <a:t>を導入する</a:t>
            </a:r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Bootstrap</a:t>
            </a:r>
            <a:r>
              <a:rPr lang="ja-JP" altLang="en-US" dirty="0"/>
              <a:t>を使用し、</a:t>
            </a:r>
            <a:r>
              <a:rPr lang="en-US" altLang="ja-JP" dirty="0" err="1"/>
              <a:t>janus</a:t>
            </a:r>
            <a:r>
              <a:rPr lang="ja-JP" altLang="en-US" dirty="0"/>
              <a:t>用の</a:t>
            </a:r>
            <a:r>
              <a:rPr lang="en-US" altLang="ja-JP" dirty="0"/>
              <a:t>syntax</a:t>
            </a:r>
            <a:r>
              <a:rPr lang="ja-JP" altLang="en-US" dirty="0"/>
              <a:t>を</a:t>
            </a:r>
            <a:r>
              <a:rPr lang="en-US" altLang="ja-JP" dirty="0"/>
              <a:t>R-WHILE</a:t>
            </a:r>
            <a:r>
              <a:rPr lang="ja-JP" altLang="en-US" dirty="0"/>
              <a:t>用に書き換える</a:t>
            </a:r>
          </a:p>
          <a:p>
            <a:endParaRPr lang="ja-JP" altLang="en-US" dirty="0"/>
          </a:p>
          <a:p>
            <a:r>
              <a:rPr lang="ja-JP" altLang="en-US" dirty="0"/>
              <a:t>専用のアプリを作成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39722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4F7BE8C-FBBA-4B89-B18F-1C358F5E4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選んだ解決策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6137076-6672-47CF-8E72-66BBB4FD45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58593"/>
            <a:ext cx="985589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r>
              <a:rPr lang="en-US" altLang="ja-JP" dirty="0"/>
              <a:t>R-WHILE</a:t>
            </a:r>
            <a:r>
              <a:rPr lang="ja-JP" altLang="en-US" dirty="0"/>
              <a:t>に</a:t>
            </a:r>
            <a:r>
              <a:rPr lang="en-US" altLang="ja-JP" dirty="0"/>
              <a:t>bootstrap</a:t>
            </a:r>
            <a:r>
              <a:rPr lang="ja-JP" altLang="en-US" dirty="0"/>
              <a:t>を導入</a:t>
            </a:r>
            <a:endParaRPr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r>
              <a:rPr lang="ja-JP" altLang="en-US" dirty="0"/>
              <a:t>メリット</a:t>
            </a:r>
          </a:p>
          <a:p>
            <a:pPr marL="0" indent="0">
              <a:buNone/>
            </a:pPr>
            <a:r>
              <a:rPr lang="ja-JP" altLang="en-US" dirty="0"/>
              <a:t>　・ユーザ登録なしで利用可能</a:t>
            </a:r>
          </a:p>
          <a:p>
            <a:pPr marL="0" indent="0">
              <a:buNone/>
            </a:pPr>
            <a:r>
              <a:rPr lang="ja-JP" altLang="en-US" dirty="0"/>
              <a:t>　・ブラウザから利用可能</a:t>
            </a:r>
          </a:p>
          <a:p>
            <a:pPr marL="0" indent="0">
              <a:buNone/>
            </a:pPr>
            <a:r>
              <a:rPr lang="ja-JP" altLang="en-US" dirty="0"/>
              <a:t>　・大きな変更なしで実装が可能</a:t>
            </a:r>
          </a:p>
          <a:p>
            <a:endParaRPr lang="ja-JP" altLang="en-US" dirty="0"/>
          </a:p>
          <a:p>
            <a:pPr marL="0" indent="0">
              <a:buNone/>
            </a:pPr>
            <a:endParaRPr lang="ja-JP" altLang="en-US" dirty="0"/>
          </a:p>
          <a:p>
            <a:pPr marL="0" indent="0">
              <a:buNone/>
            </a:pPr>
            <a:endParaRPr kumimoji="1" lang="en-US" altLang="ja-JP" dirty="0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D884B3B1-DB5E-4679-AB74-E37338DB0FB8}"/>
              </a:ext>
            </a:extLst>
          </p:cNvPr>
          <p:cNvSpPr/>
          <p:nvPr/>
        </p:nvSpPr>
        <p:spPr>
          <a:xfrm>
            <a:off x="838200" y="2051602"/>
            <a:ext cx="5071855" cy="5905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75832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669BDC-48D4-4716-97AC-0033CECE0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820478" cy="1325563"/>
          </a:xfrm>
        </p:spPr>
        <p:txBody>
          <a:bodyPr>
            <a:normAutofit fontScale="90000"/>
          </a:bodyPr>
          <a:lstStyle/>
          <a:p>
            <a:r>
              <a:rPr kumimoji="1" lang="en-US" altLang="ja-JP" sz="4800" b="1" dirty="0">
                <a:latin typeface="+mn-lt"/>
              </a:rPr>
              <a:t>Bootstrap</a:t>
            </a:r>
            <a:r>
              <a:rPr kumimoji="1" lang="ja-JP" altLang="en-US" sz="4800" b="1" dirty="0">
                <a:latin typeface="+mn-lt"/>
              </a:rPr>
              <a:t>とは？</a:t>
            </a:r>
          </a:p>
        </p:txBody>
      </p:sp>
      <p:sp>
        <p:nvSpPr>
          <p:cNvPr id="3" name="矢印: 下 2">
            <a:extLst>
              <a:ext uri="{FF2B5EF4-FFF2-40B4-BE49-F238E27FC236}">
                <a16:creationId xmlns:a16="http://schemas.microsoft.com/office/drawing/2014/main" id="{3373894B-9663-4D25-88EE-11D1F92C95AA}"/>
              </a:ext>
            </a:extLst>
          </p:cNvPr>
          <p:cNvSpPr/>
          <p:nvPr/>
        </p:nvSpPr>
        <p:spPr>
          <a:xfrm>
            <a:off x="5370215" y="4001837"/>
            <a:ext cx="1451570" cy="1101094"/>
          </a:xfrm>
          <a:prstGeom prst="downArrow">
            <a:avLst>
              <a:gd name="adj1" fmla="val 39597"/>
              <a:gd name="adj2" fmla="val 32477"/>
            </a:avLst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960B1A8-3C70-4846-A8AC-BF62F1E1DC3E}"/>
              </a:ext>
            </a:extLst>
          </p:cNvPr>
          <p:cNvSpPr txBox="1"/>
          <p:nvPr/>
        </p:nvSpPr>
        <p:spPr>
          <a:xfrm>
            <a:off x="1979289" y="5319024"/>
            <a:ext cx="8746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/>
              <a:t>自分で</a:t>
            </a:r>
            <a:r>
              <a:rPr kumimoji="1" lang="en-US" altLang="ja-JP" sz="3200" dirty="0"/>
              <a:t>CSS</a:t>
            </a:r>
            <a:r>
              <a:rPr kumimoji="1" lang="ja-JP" altLang="en-US" sz="3200" dirty="0"/>
              <a:t>を記述しなくても、見た目の良い、まとまりのある</a:t>
            </a:r>
            <a:r>
              <a:rPr kumimoji="1" lang="en-US" altLang="ja-JP" sz="3200" dirty="0"/>
              <a:t>Web</a:t>
            </a:r>
            <a:r>
              <a:rPr kumimoji="1" lang="ja-JP" altLang="en-US" sz="3200" dirty="0"/>
              <a:t>サイトを製作できる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7A7CF73-1859-4425-9B4B-FA8B6AC51D2F}"/>
              </a:ext>
            </a:extLst>
          </p:cNvPr>
          <p:cNvSpPr txBox="1"/>
          <p:nvPr/>
        </p:nvSpPr>
        <p:spPr>
          <a:xfrm>
            <a:off x="1536897" y="1508553"/>
            <a:ext cx="96315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800" dirty="0"/>
              <a:t>Twitter</a:t>
            </a:r>
            <a:r>
              <a:rPr lang="ja-JP" altLang="en-US" sz="2800" dirty="0"/>
              <a:t>が開発した</a:t>
            </a:r>
            <a:r>
              <a:rPr lang="en-US" altLang="ja-JP" sz="2800" dirty="0"/>
              <a:t>CSS</a:t>
            </a:r>
            <a:r>
              <a:rPr lang="ja-JP" altLang="en-US" sz="2800" dirty="0"/>
              <a:t>フレームワーク</a:t>
            </a:r>
            <a:endParaRPr lang="en-US" altLang="ja-JP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ja-JP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ja-JP" altLang="en-US" sz="2800" dirty="0"/>
              <a:t>あらかじめよく使うスタイルなどが定義されていて、　使う人はそれを参照しながら</a:t>
            </a:r>
            <a:r>
              <a:rPr lang="en-US" altLang="ja-JP" sz="2800" dirty="0"/>
              <a:t>HTML</a:t>
            </a:r>
            <a:r>
              <a:rPr lang="ja-JP" altLang="en-US" sz="2800" dirty="0"/>
              <a:t>を作っていくだけで、ある程度のスタイルを整えることができる。　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36753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5B68FDB-6172-4DE4-82EA-50CCC2B31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487" y="139147"/>
            <a:ext cx="4912076" cy="1325563"/>
          </a:xfrm>
        </p:spPr>
        <p:txBody>
          <a:bodyPr>
            <a:noAutofit/>
          </a:bodyPr>
          <a:lstStyle/>
          <a:p>
            <a:r>
              <a:rPr lang="en-US" altLang="ja-JP" sz="4800" dirty="0">
                <a:latin typeface="+mn-lt"/>
              </a:rPr>
              <a:t>B</a:t>
            </a:r>
            <a:r>
              <a:rPr kumimoji="1" lang="en-US" altLang="ja-JP" sz="4800" dirty="0">
                <a:latin typeface="+mn-lt"/>
              </a:rPr>
              <a:t>ootstrap</a:t>
            </a:r>
            <a:r>
              <a:rPr kumimoji="1" lang="ja-JP" altLang="en-US" sz="4800" dirty="0">
                <a:latin typeface="+mn-lt"/>
              </a:rPr>
              <a:t>の導入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BDB8350-4990-49C6-A45C-FD045D644D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2844" r="1703" b="6643"/>
          <a:stretch/>
        </p:blipFill>
        <p:spPr>
          <a:xfrm>
            <a:off x="297486" y="1378227"/>
            <a:ext cx="11597026" cy="5340626"/>
          </a:xfrm>
          <a:prstGeom prst="rect">
            <a:avLst/>
          </a:prstGeom>
        </p:spPr>
      </p:pic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6CDFC0AF-AB15-4A92-91CC-34BFD3EEEEAB}"/>
              </a:ext>
            </a:extLst>
          </p:cNvPr>
          <p:cNvSpPr/>
          <p:nvPr/>
        </p:nvSpPr>
        <p:spPr>
          <a:xfrm>
            <a:off x="106016" y="1192696"/>
            <a:ext cx="11940209" cy="914400"/>
          </a:xfrm>
          <a:prstGeom prst="roundRect">
            <a:avLst>
              <a:gd name="adj" fmla="val 25363"/>
            </a:avLst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5F61109F-AF05-4F2A-9F7A-A8848FDB0249}"/>
              </a:ext>
            </a:extLst>
          </p:cNvPr>
          <p:cNvSpPr/>
          <p:nvPr/>
        </p:nvSpPr>
        <p:spPr>
          <a:xfrm>
            <a:off x="106015" y="2246245"/>
            <a:ext cx="11940209" cy="4472608"/>
          </a:xfrm>
          <a:prstGeom prst="roundRect">
            <a:avLst>
              <a:gd name="adj" fmla="val 6104"/>
            </a:avLst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吹き出し: 円形 9">
            <a:extLst>
              <a:ext uri="{FF2B5EF4-FFF2-40B4-BE49-F238E27FC236}">
                <a16:creationId xmlns:a16="http://schemas.microsoft.com/office/drawing/2014/main" id="{1EFE0EC9-17F0-47D1-9733-FEED2B832445}"/>
              </a:ext>
            </a:extLst>
          </p:cNvPr>
          <p:cNvSpPr/>
          <p:nvPr/>
        </p:nvSpPr>
        <p:spPr>
          <a:xfrm>
            <a:off x="696831" y="2518259"/>
            <a:ext cx="6787232" cy="3806686"/>
          </a:xfrm>
          <a:prstGeom prst="wedgeEllipseCallout">
            <a:avLst>
              <a:gd name="adj1" fmla="val 23862"/>
              <a:gd name="adj2" fmla="val -6034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chemeClr val="tx1"/>
                </a:solidFill>
              </a:rPr>
              <a:t>ナビゲーションバー</a:t>
            </a:r>
            <a:endParaRPr kumimoji="1" lang="en-US" altLang="ja-JP" sz="4000" dirty="0">
              <a:solidFill>
                <a:schemeClr val="tx1"/>
              </a:solidFill>
            </a:endParaRPr>
          </a:p>
          <a:p>
            <a:pPr algn="ctr"/>
            <a:endParaRPr lang="en-US" altLang="ja-JP" dirty="0">
              <a:solidFill>
                <a:schemeClr val="tx1"/>
              </a:solidFill>
            </a:endParaRPr>
          </a:p>
          <a:p>
            <a:pPr algn="ctr"/>
            <a:r>
              <a:rPr lang="ja-JP" altLang="en-US" sz="2400" dirty="0">
                <a:solidFill>
                  <a:schemeClr val="tx1"/>
                </a:solidFill>
              </a:rPr>
              <a:t>・</a:t>
            </a:r>
            <a:r>
              <a:rPr kumimoji="1" lang="en-US" altLang="ja-JP" sz="2400" dirty="0">
                <a:solidFill>
                  <a:schemeClr val="tx1"/>
                </a:solidFill>
              </a:rPr>
              <a:t>Web</a:t>
            </a:r>
            <a:r>
              <a:rPr kumimoji="1" lang="ja-JP" altLang="en-US" sz="2400" dirty="0">
                <a:solidFill>
                  <a:schemeClr val="tx1"/>
                </a:solidFill>
              </a:rPr>
              <a:t>サイトのメインメニュー</a:t>
            </a:r>
            <a:endParaRPr kumimoji="1" lang="en-US" altLang="ja-JP" sz="2400" dirty="0">
              <a:solidFill>
                <a:schemeClr val="tx1"/>
              </a:solidFill>
            </a:endParaRPr>
          </a:p>
          <a:p>
            <a:pPr algn="ctr"/>
            <a:r>
              <a:rPr lang="ja-JP" altLang="en-US" sz="2400" dirty="0">
                <a:solidFill>
                  <a:schemeClr val="tx1"/>
                </a:solidFill>
              </a:rPr>
              <a:t>・常に上に固定することで</a:t>
            </a:r>
            <a:r>
              <a:rPr lang="en-US" altLang="ja-JP" sz="2400" dirty="0">
                <a:solidFill>
                  <a:schemeClr val="tx1"/>
                </a:solidFill>
              </a:rPr>
              <a:t>Execute</a:t>
            </a:r>
            <a:r>
              <a:rPr lang="ja-JP" altLang="en-US" sz="2400" dirty="0">
                <a:solidFill>
                  <a:schemeClr val="tx1"/>
                </a:solidFill>
              </a:rPr>
              <a:t>ボタンなどにアクセスしやすく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11" name="吹き出し: 円形 10">
            <a:extLst>
              <a:ext uri="{FF2B5EF4-FFF2-40B4-BE49-F238E27FC236}">
                <a16:creationId xmlns:a16="http://schemas.microsoft.com/office/drawing/2014/main" id="{9F677426-8802-4820-B696-3A66017D2F32}"/>
              </a:ext>
            </a:extLst>
          </p:cNvPr>
          <p:cNvSpPr/>
          <p:nvPr/>
        </p:nvSpPr>
        <p:spPr>
          <a:xfrm>
            <a:off x="4507976" y="263215"/>
            <a:ext cx="6297044" cy="3165785"/>
          </a:xfrm>
          <a:prstGeom prst="wedgeEllipseCallout">
            <a:avLst>
              <a:gd name="adj1" fmla="val -39246"/>
              <a:gd name="adj2" fmla="val 5507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chemeClr val="tx1"/>
                </a:solidFill>
              </a:rPr>
              <a:t>グリッドシステム</a:t>
            </a:r>
            <a:endParaRPr kumimoji="1" lang="en-US" altLang="ja-JP" sz="4000" dirty="0">
              <a:solidFill>
                <a:schemeClr val="tx1"/>
              </a:solidFill>
            </a:endParaRPr>
          </a:p>
          <a:p>
            <a:pPr algn="ctr"/>
            <a:endParaRPr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・サイトの幅を均等に分割する</a:t>
            </a:r>
            <a:r>
              <a:rPr lang="ja-JP" altLang="en-US" sz="2000" dirty="0">
                <a:solidFill>
                  <a:schemeClr val="tx1"/>
                </a:solidFill>
              </a:rPr>
              <a:t>技術</a:t>
            </a:r>
            <a:endParaRPr lang="en-US" altLang="ja-JP" sz="20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・</a:t>
            </a:r>
            <a:r>
              <a:rPr kumimoji="1" lang="en-US" altLang="ja-JP" sz="2000" dirty="0">
                <a:solidFill>
                  <a:schemeClr val="tx1"/>
                </a:solidFill>
              </a:rPr>
              <a:t>Bootstrap</a:t>
            </a:r>
            <a:r>
              <a:rPr kumimoji="1" lang="ja-JP" altLang="en-US" sz="2000" dirty="0">
                <a:solidFill>
                  <a:schemeClr val="tx1"/>
                </a:solidFill>
              </a:rPr>
              <a:t>の場合横に</a:t>
            </a:r>
            <a:r>
              <a:rPr kumimoji="1" lang="en-US" altLang="ja-JP" sz="2000" dirty="0">
                <a:solidFill>
                  <a:schemeClr val="tx1"/>
                </a:solidFill>
              </a:rPr>
              <a:t>12</a:t>
            </a:r>
            <a:r>
              <a:rPr lang="ja-JP" altLang="en-US" sz="2000" dirty="0">
                <a:solidFill>
                  <a:schemeClr val="tx1"/>
                </a:solidFill>
              </a:rPr>
              <a:t>等分されていて、これを調整することで横に並べるデザインなどを簡単に行える</a:t>
            </a:r>
            <a:endParaRPr kumimoji="1" lang="ja-JP" altLang="en-US" sz="2000" dirty="0">
              <a:solidFill>
                <a:schemeClr val="tx1"/>
              </a:solidFill>
            </a:endParaRPr>
          </a:p>
        </p:txBody>
      </p:sp>
      <p:sp>
        <p:nvSpPr>
          <p:cNvPr id="4" name="矢印: 上下 3">
            <a:extLst>
              <a:ext uri="{FF2B5EF4-FFF2-40B4-BE49-F238E27FC236}">
                <a16:creationId xmlns:a16="http://schemas.microsoft.com/office/drawing/2014/main" id="{D5A73F0E-6ADF-4ECB-8D2C-1E6BACB53875}"/>
              </a:ext>
            </a:extLst>
          </p:cNvPr>
          <p:cNvSpPr/>
          <p:nvPr/>
        </p:nvSpPr>
        <p:spPr>
          <a:xfrm>
            <a:off x="696831" y="2518259"/>
            <a:ext cx="484632" cy="4078700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矢印: 上下 4">
            <a:extLst>
              <a:ext uri="{FF2B5EF4-FFF2-40B4-BE49-F238E27FC236}">
                <a16:creationId xmlns:a16="http://schemas.microsoft.com/office/drawing/2014/main" id="{6CB7DACB-B9CE-4924-9112-C7BB9F948ABC}"/>
              </a:ext>
            </a:extLst>
          </p:cNvPr>
          <p:cNvSpPr/>
          <p:nvPr/>
        </p:nvSpPr>
        <p:spPr>
          <a:xfrm>
            <a:off x="1592694" y="2543461"/>
            <a:ext cx="484632" cy="4078699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2" name="矢印: 上下 11">
            <a:extLst>
              <a:ext uri="{FF2B5EF4-FFF2-40B4-BE49-F238E27FC236}">
                <a16:creationId xmlns:a16="http://schemas.microsoft.com/office/drawing/2014/main" id="{11FBCEC7-F2E3-4860-9A91-A926C12EEA04}"/>
              </a:ext>
            </a:extLst>
          </p:cNvPr>
          <p:cNvSpPr/>
          <p:nvPr/>
        </p:nvSpPr>
        <p:spPr>
          <a:xfrm>
            <a:off x="2546226" y="2535037"/>
            <a:ext cx="484632" cy="4078699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矢印: 上下 12">
            <a:extLst>
              <a:ext uri="{FF2B5EF4-FFF2-40B4-BE49-F238E27FC236}">
                <a16:creationId xmlns:a16="http://schemas.microsoft.com/office/drawing/2014/main" id="{F6193465-313F-4A9C-8DC2-87068BE23B49}"/>
              </a:ext>
            </a:extLst>
          </p:cNvPr>
          <p:cNvSpPr/>
          <p:nvPr/>
        </p:nvSpPr>
        <p:spPr>
          <a:xfrm>
            <a:off x="4444787" y="2515854"/>
            <a:ext cx="484632" cy="4078699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4" name="矢印: 上下 13">
            <a:extLst>
              <a:ext uri="{FF2B5EF4-FFF2-40B4-BE49-F238E27FC236}">
                <a16:creationId xmlns:a16="http://schemas.microsoft.com/office/drawing/2014/main" id="{0567DC79-A79E-45A8-ABBA-4582EBAC5393}"/>
              </a:ext>
            </a:extLst>
          </p:cNvPr>
          <p:cNvSpPr/>
          <p:nvPr/>
        </p:nvSpPr>
        <p:spPr>
          <a:xfrm>
            <a:off x="3491255" y="2543461"/>
            <a:ext cx="484632" cy="4078699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5" name="矢印: 上下 14">
            <a:extLst>
              <a:ext uri="{FF2B5EF4-FFF2-40B4-BE49-F238E27FC236}">
                <a16:creationId xmlns:a16="http://schemas.microsoft.com/office/drawing/2014/main" id="{3F687D11-1463-48FB-98C0-B6762A9FD2C4}"/>
              </a:ext>
            </a:extLst>
          </p:cNvPr>
          <p:cNvSpPr/>
          <p:nvPr/>
        </p:nvSpPr>
        <p:spPr>
          <a:xfrm>
            <a:off x="6397538" y="2515138"/>
            <a:ext cx="484632" cy="4078699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6" name="矢印: 上下 15">
            <a:extLst>
              <a:ext uri="{FF2B5EF4-FFF2-40B4-BE49-F238E27FC236}">
                <a16:creationId xmlns:a16="http://schemas.microsoft.com/office/drawing/2014/main" id="{97EC41FC-6269-4D62-A34D-E07125715BA5}"/>
              </a:ext>
            </a:extLst>
          </p:cNvPr>
          <p:cNvSpPr/>
          <p:nvPr/>
        </p:nvSpPr>
        <p:spPr>
          <a:xfrm>
            <a:off x="5406565" y="2543461"/>
            <a:ext cx="484632" cy="4078699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7" name="矢印: 上下 16">
            <a:extLst>
              <a:ext uri="{FF2B5EF4-FFF2-40B4-BE49-F238E27FC236}">
                <a16:creationId xmlns:a16="http://schemas.microsoft.com/office/drawing/2014/main" id="{CB8C6BD9-B2FA-4712-B14D-24DE321AFDCF}"/>
              </a:ext>
            </a:extLst>
          </p:cNvPr>
          <p:cNvSpPr/>
          <p:nvPr/>
        </p:nvSpPr>
        <p:spPr>
          <a:xfrm>
            <a:off x="11183306" y="2518258"/>
            <a:ext cx="484632" cy="4078699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8" name="矢印: 上下 17">
            <a:extLst>
              <a:ext uri="{FF2B5EF4-FFF2-40B4-BE49-F238E27FC236}">
                <a16:creationId xmlns:a16="http://schemas.microsoft.com/office/drawing/2014/main" id="{0D56EA68-8374-46E3-96F9-262908391FFD}"/>
              </a:ext>
            </a:extLst>
          </p:cNvPr>
          <p:cNvSpPr/>
          <p:nvPr/>
        </p:nvSpPr>
        <p:spPr>
          <a:xfrm>
            <a:off x="7351070" y="2518257"/>
            <a:ext cx="484632" cy="4078699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9" name="矢印: 上下 18">
            <a:extLst>
              <a:ext uri="{FF2B5EF4-FFF2-40B4-BE49-F238E27FC236}">
                <a16:creationId xmlns:a16="http://schemas.microsoft.com/office/drawing/2014/main" id="{A2C637B3-3045-485F-BE4C-81BE65D9A398}"/>
              </a:ext>
            </a:extLst>
          </p:cNvPr>
          <p:cNvSpPr/>
          <p:nvPr/>
        </p:nvSpPr>
        <p:spPr>
          <a:xfrm>
            <a:off x="9276242" y="2518258"/>
            <a:ext cx="484632" cy="4078699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0" name="矢印: 上下 19">
            <a:extLst>
              <a:ext uri="{FF2B5EF4-FFF2-40B4-BE49-F238E27FC236}">
                <a16:creationId xmlns:a16="http://schemas.microsoft.com/office/drawing/2014/main" id="{296A6D19-B4DE-4AC2-8400-D9594642768B}"/>
              </a:ext>
            </a:extLst>
          </p:cNvPr>
          <p:cNvSpPr/>
          <p:nvPr/>
        </p:nvSpPr>
        <p:spPr>
          <a:xfrm>
            <a:off x="8285269" y="2535036"/>
            <a:ext cx="484632" cy="4078699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1" name="矢印: 上下 20">
            <a:extLst>
              <a:ext uri="{FF2B5EF4-FFF2-40B4-BE49-F238E27FC236}">
                <a16:creationId xmlns:a16="http://schemas.microsoft.com/office/drawing/2014/main" id="{DA7E7BFB-3078-4C0F-955B-93D9558F25E7}"/>
              </a:ext>
            </a:extLst>
          </p:cNvPr>
          <p:cNvSpPr/>
          <p:nvPr/>
        </p:nvSpPr>
        <p:spPr>
          <a:xfrm>
            <a:off x="10267215" y="2511599"/>
            <a:ext cx="484632" cy="4078699"/>
          </a:xfrm>
          <a:prstGeom prst="up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矢印: 上下 6">
            <a:extLst>
              <a:ext uri="{FF2B5EF4-FFF2-40B4-BE49-F238E27FC236}">
                <a16:creationId xmlns:a16="http://schemas.microsoft.com/office/drawing/2014/main" id="{6B2D7DA4-B47D-4A57-9DEF-E119984FC1C0}"/>
              </a:ext>
            </a:extLst>
          </p:cNvPr>
          <p:cNvSpPr/>
          <p:nvPr/>
        </p:nvSpPr>
        <p:spPr>
          <a:xfrm rot="5400000">
            <a:off x="3347513" y="2429747"/>
            <a:ext cx="484632" cy="6584683"/>
          </a:xfrm>
          <a:prstGeom prst="up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矢印: 上下 8">
            <a:extLst>
              <a:ext uri="{FF2B5EF4-FFF2-40B4-BE49-F238E27FC236}">
                <a16:creationId xmlns:a16="http://schemas.microsoft.com/office/drawing/2014/main" id="{C13609DF-1FA7-4EB0-886B-1B29DED1AFAB}"/>
              </a:ext>
            </a:extLst>
          </p:cNvPr>
          <p:cNvSpPr/>
          <p:nvPr/>
        </p:nvSpPr>
        <p:spPr>
          <a:xfrm rot="5400000">
            <a:off x="9146026" y="3224120"/>
            <a:ext cx="484632" cy="5012343"/>
          </a:xfrm>
          <a:prstGeom prst="up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F51813A1-DAEE-4DBD-8BF2-93248C09E97F}"/>
              </a:ext>
            </a:extLst>
          </p:cNvPr>
          <p:cNvSpPr/>
          <p:nvPr/>
        </p:nvSpPr>
        <p:spPr>
          <a:xfrm>
            <a:off x="2165844" y="4628664"/>
            <a:ext cx="2353430" cy="9144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>
                <a:solidFill>
                  <a:schemeClr val="tx1"/>
                </a:solidFill>
              </a:rPr>
              <a:t>7</a:t>
            </a:r>
            <a:r>
              <a:rPr kumimoji="1" lang="ja-JP" altLang="en-US" sz="3200" dirty="0">
                <a:solidFill>
                  <a:schemeClr val="tx1"/>
                </a:solidFill>
              </a:rPr>
              <a:t>本</a:t>
            </a:r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0E21F1FB-F605-4810-B7D3-7BD8B4969077}"/>
              </a:ext>
            </a:extLst>
          </p:cNvPr>
          <p:cNvSpPr/>
          <p:nvPr/>
        </p:nvSpPr>
        <p:spPr>
          <a:xfrm>
            <a:off x="8807150" y="4628664"/>
            <a:ext cx="1587918" cy="9144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>
                <a:solidFill>
                  <a:schemeClr val="tx1"/>
                </a:solidFill>
              </a:rPr>
              <a:t>5</a:t>
            </a:r>
            <a:r>
              <a:rPr kumimoji="1" lang="ja-JP" altLang="en-US" sz="3200" dirty="0">
                <a:solidFill>
                  <a:schemeClr val="tx1"/>
                </a:solidFill>
              </a:rPr>
              <a:t>本</a:t>
            </a:r>
          </a:p>
        </p:txBody>
      </p:sp>
    </p:spTree>
    <p:extLst>
      <p:ext uri="{BB962C8B-B14F-4D97-AF65-F5344CB8AC3E}">
        <p14:creationId xmlns:p14="http://schemas.microsoft.com/office/powerpoint/2010/main" val="301404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8" grpId="1" animBg="1"/>
      <p:bldP spid="10" grpId="0" animBg="1"/>
      <p:bldP spid="11" grpId="0" animBg="1"/>
      <p:bldP spid="11" grpId="1" animBg="1"/>
      <p:bldP spid="4" grpId="0" animBg="1"/>
      <p:bldP spid="4" grpId="1" animBg="1"/>
      <p:bldP spid="5" grpId="0" animBg="1"/>
      <p:bldP spid="5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7" grpId="0" animBg="1"/>
      <p:bldP spid="7" grpId="1" animBg="1"/>
      <p:bldP spid="9" grpId="0" animBg="1"/>
      <p:bldP spid="9" grpId="1" animBg="1"/>
      <p:bldP spid="22" grpId="0" animBg="1"/>
      <p:bldP spid="22" grpId="1" animBg="1"/>
      <p:bldP spid="23" grpId="0" animBg="1"/>
      <p:bldP spid="23" grpId="1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 kumimoji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</TotalTime>
  <Words>367</Words>
  <Application>Microsoft Office PowerPoint</Application>
  <PresentationFormat>ワイド画面</PresentationFormat>
  <Paragraphs>109</Paragraphs>
  <Slides>16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1" baseType="lpstr">
      <vt:lpstr>HGP創英角ﾎﾟｯﾌﾟ体</vt:lpstr>
      <vt:lpstr>游ゴシック</vt:lpstr>
      <vt:lpstr>游ゴシック Light</vt:lpstr>
      <vt:lpstr>Arial</vt:lpstr>
      <vt:lpstr>Office テーマ</vt:lpstr>
      <vt:lpstr>R-WHILEオンラインインタフェースの作成</vt:lpstr>
      <vt:lpstr>目次</vt:lpstr>
      <vt:lpstr>現状把握</vt:lpstr>
      <vt:lpstr>問題点</vt:lpstr>
      <vt:lpstr>課題</vt:lpstr>
      <vt:lpstr>解決策</vt:lpstr>
      <vt:lpstr>選んだ解決策</vt:lpstr>
      <vt:lpstr>Bootstrapとは？</vt:lpstr>
      <vt:lpstr>Bootstrapの導入</vt:lpstr>
      <vt:lpstr>PowerPoint プレゼンテーション</vt:lpstr>
      <vt:lpstr>aceとは？</vt:lpstr>
      <vt:lpstr>aceの導入</vt:lpstr>
      <vt:lpstr>実演</vt:lpstr>
      <vt:lpstr>PowerPoint プレゼンテーション</vt:lpstr>
      <vt:lpstr>改善できなかった点</vt:lpstr>
      <vt:lpstr>目次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じｓ</dc:title>
  <dc:creator>田島 嘉人</dc:creator>
  <cp:lastModifiedBy>田島 嘉人</cp:lastModifiedBy>
  <cp:revision>7</cp:revision>
  <dcterms:created xsi:type="dcterms:W3CDTF">2019-01-23T04:25:27Z</dcterms:created>
  <dcterms:modified xsi:type="dcterms:W3CDTF">2019-01-25T06:20:22Z</dcterms:modified>
</cp:coreProperties>
</file>